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257" r:id="rId5"/>
    <p:sldId id="258" r:id="rId6"/>
    <p:sldId id="259" r:id="rId7"/>
    <p:sldId id="303" r:id="rId8"/>
    <p:sldId id="261" r:id="rId9"/>
    <p:sldId id="262" r:id="rId10"/>
    <p:sldId id="265" r:id="rId11"/>
    <p:sldId id="263" r:id="rId12"/>
    <p:sldId id="264" r:id="rId13"/>
    <p:sldId id="267" r:id="rId14"/>
    <p:sldId id="268" r:id="rId15"/>
    <p:sldId id="296" r:id="rId16"/>
    <p:sldId id="266" r:id="rId17"/>
    <p:sldId id="269" r:id="rId18"/>
    <p:sldId id="298" r:id="rId19"/>
    <p:sldId id="270" r:id="rId20"/>
    <p:sldId id="299" r:id="rId21"/>
    <p:sldId id="272" r:id="rId22"/>
    <p:sldId id="276" r:id="rId23"/>
    <p:sldId id="278" r:id="rId24"/>
    <p:sldId id="302" r:id="rId25"/>
    <p:sldId id="271" r:id="rId26"/>
    <p:sldId id="274" r:id="rId27"/>
    <p:sldId id="305" r:id="rId28"/>
    <p:sldId id="304" r:id="rId29"/>
    <p:sldId id="275" r:id="rId30"/>
    <p:sldId id="301" r:id="rId31"/>
    <p:sldId id="279" r:id="rId32"/>
    <p:sldId id="280" r:id="rId33"/>
    <p:sldId id="307" r:id="rId34"/>
    <p:sldId id="284" r:id="rId35"/>
    <p:sldId id="308" r:id="rId36"/>
    <p:sldId id="310" r:id="rId37"/>
    <p:sldId id="287" r:id="rId38"/>
    <p:sldId id="288" r:id="rId39"/>
    <p:sldId id="300" r:id="rId40"/>
    <p:sldId id="289" r:id="rId41"/>
    <p:sldId id="293" r:id="rId42"/>
    <p:sldId id="292" r:id="rId4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82"/>
    <a:srgbClr val="E41B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D3642-649C-3294-B0A2-D14B20AEED3A}" v="4" dt="2022-08-24T10:45:34.914"/>
    <p1510:client id="{0D1532BC-B085-4F4C-AD0A-4253032B367A}" v="9" dt="2022-02-10T11:37:21.215"/>
    <p1510:client id="{1B73511C-ACDF-4A23-A704-ACB69C8B6821}" v="29" dt="2022-08-24T07:18:31.188"/>
    <p1510:client id="{1D551720-75CD-77AD-41DB-131F6CBCA184}" v="124" dt="2022-02-11T08:06:55.040"/>
    <p1510:client id="{32DA6CF5-1C52-F176-0E0A-A689A714056D}" v="9" dt="2022-08-23T13:42:22.596"/>
    <p1510:client id="{373CFCD2-2B30-EB7B-BFED-F475A395B4A9}" v="42" dt="2022-04-20T07:54:39.514"/>
    <p1510:client id="{42CDEF9A-3F5A-53C9-19CB-ABBFE4A36D6E}" v="30" dt="2022-03-11T13:50:41.204"/>
    <p1510:client id="{46DE5AD4-2DCE-E5C9-C80C-9FAD07A40710}" v="118" dt="2022-08-22T13:43:28.308"/>
    <p1510:client id="{485F1905-F32B-0F12-7645-D5A99FB13102}" v="76" dt="2022-08-24T08:31:58.677"/>
    <p1510:client id="{4C8DD73E-4154-4ACC-A5A0-88C38FF35103}" v="7" dt="2022-02-09T17:17:08.255"/>
    <p1510:client id="{4CF1A95F-6D0A-AB09-D36B-3686482C9B22}" v="1061" dt="2022-02-17T10:08:42.821"/>
    <p1510:client id="{51137554-648D-4A89-0012-46712142FC2A}" v="4" dt="2022-03-09T14:43:20.592"/>
    <p1510:client id="{74A5C2D9-A7FF-83BE-E612-64B088BBE617}" v="21" dt="2022-02-14T12:31:17.321"/>
    <p1510:client id="{995976ED-49BA-587C-8518-4DD2BDD6CD7E}" v="43" dt="2022-08-17T15:08:17.683"/>
    <p1510:client id="{A9EC8726-9A64-32BF-B32C-E9A1A6A7B82C}" v="2" dt="2022-02-22T09:32:12.799"/>
    <p1510:client id="{B29C31EA-513D-D18B-C969-71DD54439C9F}" v="53" dt="2022-03-14T12:50:54.969"/>
    <p1510:client id="{C2AD986D-9CC6-23D3-1CCD-7AA0E6A08544}" v="99" dt="2022-08-24T08:04:06.694"/>
    <p1510:client id="{C6222BE2-9E14-816E-A502-8A0FB83D93F7}" v="12" dt="2022-03-18T12:03:59.155"/>
    <p1510:client id="{E291106F-34E1-FF6E-4E4F-D877F10CB126}" v="281" dt="2022-03-11T16:47:37.346"/>
    <p1510:client id="{FC2D651B-F95C-0D9A-BDED-DFF29DE5D849}" v="609" dt="2022-02-17T16:19:42.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Burhouse | Ventro Group" userId="S::penny.burhouse@ventrogroup.com::5f42d942-75f6-468e-a7c2-e0f4eb6fb39c" providerId="AD" clId="Web-{1D551720-75CD-77AD-41DB-131F6CBCA184}"/>
    <pc:docChg chg="addSld delSld modSld">
      <pc:chgData name="Penny Burhouse | Ventro Group" userId="S::penny.burhouse@ventrogroup.com::5f42d942-75f6-468e-a7c2-e0f4eb6fb39c" providerId="AD" clId="Web-{1D551720-75CD-77AD-41DB-131F6CBCA184}" dt="2022-02-11T08:06:55.040" v="110" actId="1076"/>
      <pc:docMkLst>
        <pc:docMk/>
      </pc:docMkLst>
      <pc:sldChg chg="addSp delSp modSp">
        <pc:chgData name="Penny Burhouse | Ventro Group" userId="S::penny.burhouse@ventrogroup.com::5f42d942-75f6-468e-a7c2-e0f4eb6fb39c" providerId="AD" clId="Web-{1D551720-75CD-77AD-41DB-131F6CBCA184}" dt="2022-02-11T08:06:55.040" v="110" actId="1076"/>
        <pc:sldMkLst>
          <pc:docMk/>
          <pc:sldMk cId="1944511784" sldId="257"/>
        </pc:sldMkLst>
        <pc:spChg chg="mod">
          <ac:chgData name="Penny Burhouse | Ventro Group" userId="S::penny.burhouse@ventrogroup.com::5f42d942-75f6-468e-a7c2-e0f4eb6fb39c" providerId="AD" clId="Web-{1D551720-75CD-77AD-41DB-131F6CBCA184}" dt="2022-02-11T08:06:51.837" v="109" actId="1076"/>
          <ac:spMkLst>
            <pc:docMk/>
            <pc:sldMk cId="1944511784" sldId="257"/>
            <ac:spMk id="6" creationId="{2040C680-6C03-4ED5-B1CE-13A648517D59}"/>
          </ac:spMkLst>
        </pc:spChg>
        <pc:spChg chg="mod">
          <ac:chgData name="Penny Burhouse | Ventro Group" userId="S::penny.burhouse@ventrogroup.com::5f42d942-75f6-468e-a7c2-e0f4eb6fb39c" providerId="AD" clId="Web-{1D551720-75CD-77AD-41DB-131F6CBCA184}" dt="2022-02-11T08:00:30.703" v="5" actId="1076"/>
          <ac:spMkLst>
            <pc:docMk/>
            <pc:sldMk cId="1944511784" sldId="257"/>
            <ac:spMk id="7" creationId="{6C934B76-F528-4E31-A104-BE21CD7EDE9B}"/>
          </ac:spMkLst>
        </pc:spChg>
        <pc:picChg chg="add mod">
          <ac:chgData name="Penny Burhouse | Ventro Group" userId="S::penny.burhouse@ventrogroup.com::5f42d942-75f6-468e-a7c2-e0f4eb6fb39c" providerId="AD" clId="Web-{1D551720-75CD-77AD-41DB-131F6CBCA184}" dt="2022-02-11T08:06:55.040" v="110" actId="1076"/>
          <ac:picMkLst>
            <pc:docMk/>
            <pc:sldMk cId="1944511784" sldId="257"/>
            <ac:picMk id="2" creationId="{B8575C38-6FAF-498B-BA50-5F1CFED08214}"/>
          </ac:picMkLst>
        </pc:picChg>
        <pc:picChg chg="del">
          <ac:chgData name="Penny Burhouse | Ventro Group" userId="S::penny.burhouse@ventrogroup.com::5f42d942-75f6-468e-a7c2-e0f4eb6fb39c" providerId="AD" clId="Web-{1D551720-75CD-77AD-41DB-131F6CBCA184}" dt="2022-02-11T07:57:41.589" v="0"/>
          <ac:picMkLst>
            <pc:docMk/>
            <pc:sldMk cId="1944511784" sldId="257"/>
            <ac:picMk id="8" creationId="{5A0DC54E-AAB8-4B5B-8CB9-44C4D0F3CCB2}"/>
          </ac:picMkLst>
        </pc:picChg>
        <pc:picChg chg="mod">
          <ac:chgData name="Penny Burhouse | Ventro Group" userId="S::penny.burhouse@ventrogroup.com::5f42d942-75f6-468e-a7c2-e0f4eb6fb39c" providerId="AD" clId="Web-{1D551720-75CD-77AD-41DB-131F6CBCA184}" dt="2022-02-11T08:00:28.343" v="4" actId="1076"/>
          <ac:picMkLst>
            <pc:docMk/>
            <pc:sldMk cId="1944511784" sldId="257"/>
            <ac:picMk id="10" creationId="{EED85685-841F-407D-8FC6-2C94C1020FA5}"/>
          </ac:picMkLst>
        </pc:picChg>
      </pc:sldChg>
      <pc:sldChg chg="delSp modSp">
        <pc:chgData name="Penny Burhouse | Ventro Group" userId="S::penny.burhouse@ventrogroup.com::5f42d942-75f6-468e-a7c2-e0f4eb6fb39c" providerId="AD" clId="Web-{1D551720-75CD-77AD-41DB-131F6CBCA184}" dt="2022-02-11T08:01:24.579" v="10" actId="1076"/>
        <pc:sldMkLst>
          <pc:docMk/>
          <pc:sldMk cId="3375670581" sldId="259"/>
        </pc:sldMkLst>
        <pc:spChg chg="mod">
          <ac:chgData name="Penny Burhouse | Ventro Group" userId="S::penny.burhouse@ventrogroup.com::5f42d942-75f6-468e-a7c2-e0f4eb6fb39c" providerId="AD" clId="Web-{1D551720-75CD-77AD-41DB-131F6CBCA184}" dt="2022-02-11T08:01:24.579" v="10" actId="1076"/>
          <ac:spMkLst>
            <pc:docMk/>
            <pc:sldMk cId="3375670581" sldId="259"/>
            <ac:spMk id="2" creationId="{4B5634C8-1149-40DC-9C99-59C9D958B6E4}"/>
          </ac:spMkLst>
        </pc:spChg>
        <pc:spChg chg="mod">
          <ac:chgData name="Penny Burhouse | Ventro Group" userId="S::penny.burhouse@ventrogroup.com::5f42d942-75f6-468e-a7c2-e0f4eb6fb39c" providerId="AD" clId="Web-{1D551720-75CD-77AD-41DB-131F6CBCA184}" dt="2022-02-11T08:01:20.032" v="9" actId="1076"/>
          <ac:spMkLst>
            <pc:docMk/>
            <pc:sldMk cId="3375670581" sldId="259"/>
            <ac:spMk id="3" creationId="{2EF60AB3-E366-4347-8E96-ACE4B8B53038}"/>
          </ac:spMkLst>
        </pc:spChg>
        <pc:spChg chg="del">
          <ac:chgData name="Penny Burhouse | Ventro Group" userId="S::penny.burhouse@ventrogroup.com::5f42d942-75f6-468e-a7c2-e0f4eb6fb39c" providerId="AD" clId="Web-{1D551720-75CD-77AD-41DB-131F6CBCA184}" dt="2022-02-11T08:01:11.875" v="7"/>
          <ac:spMkLst>
            <pc:docMk/>
            <pc:sldMk cId="3375670581" sldId="259"/>
            <ac:spMk id="4" creationId="{EBDF0806-33EB-4684-93D7-A1353ABE1F2F}"/>
          </ac:spMkLst>
        </pc:spChg>
        <pc:spChg chg="mod">
          <ac:chgData name="Penny Burhouse | Ventro Group" userId="S::penny.burhouse@ventrogroup.com::5f42d942-75f6-468e-a7c2-e0f4eb6fb39c" providerId="AD" clId="Web-{1D551720-75CD-77AD-41DB-131F6CBCA184}" dt="2022-02-11T08:01:16.704" v="8" actId="1076"/>
          <ac:spMkLst>
            <pc:docMk/>
            <pc:sldMk cId="3375670581" sldId="259"/>
            <ac:spMk id="7" creationId="{69D0811F-6604-4A63-8016-2BBCF2AC68C3}"/>
          </ac:spMkLst>
        </pc:spChg>
      </pc:sldChg>
      <pc:sldChg chg="delSp">
        <pc:chgData name="Penny Burhouse | Ventro Group" userId="S::penny.burhouse@ventrogroup.com::5f42d942-75f6-468e-a7c2-e0f4eb6fb39c" providerId="AD" clId="Web-{1D551720-75CD-77AD-41DB-131F6CBCA184}" dt="2022-02-11T08:02:24.424" v="20"/>
        <pc:sldMkLst>
          <pc:docMk/>
          <pc:sldMk cId="2423838962" sldId="261"/>
        </pc:sldMkLst>
        <pc:picChg chg="del">
          <ac:chgData name="Penny Burhouse | Ventro Group" userId="S::penny.burhouse@ventrogroup.com::5f42d942-75f6-468e-a7c2-e0f4eb6fb39c" providerId="AD" clId="Web-{1D551720-75CD-77AD-41DB-131F6CBCA184}" dt="2022-02-11T08:02:24.424" v="20"/>
          <ac:picMkLst>
            <pc:docMk/>
            <pc:sldMk cId="2423838962" sldId="261"/>
            <ac:picMk id="9" creationId="{4121AAE1-1F69-4B1E-B568-198FE03AFA38}"/>
          </ac:picMkLst>
        </pc:picChg>
      </pc:sldChg>
      <pc:sldChg chg="delSp modSp">
        <pc:chgData name="Penny Burhouse | Ventro Group" userId="S::penny.burhouse@ventrogroup.com::5f42d942-75f6-468e-a7c2-e0f4eb6fb39c" providerId="AD" clId="Web-{1D551720-75CD-77AD-41DB-131F6CBCA184}" dt="2022-02-11T08:03:10.425" v="26"/>
        <pc:sldMkLst>
          <pc:docMk/>
          <pc:sldMk cId="2972684641" sldId="262"/>
        </pc:sldMkLst>
        <pc:spChg chg="del mod">
          <ac:chgData name="Penny Burhouse | Ventro Group" userId="S::penny.burhouse@ventrogroup.com::5f42d942-75f6-468e-a7c2-e0f4eb6fb39c" providerId="AD" clId="Web-{1D551720-75CD-77AD-41DB-131F6CBCA184}" dt="2022-02-11T08:03:10.425" v="26"/>
          <ac:spMkLst>
            <pc:docMk/>
            <pc:sldMk cId="2972684641" sldId="262"/>
            <ac:spMk id="7" creationId="{C7D7F4CA-EC1C-492D-BC77-30CB2F4712D8}"/>
          </ac:spMkLst>
        </pc:spChg>
        <pc:picChg chg="del">
          <ac:chgData name="Penny Burhouse | Ventro Group" userId="S::penny.burhouse@ventrogroup.com::5f42d942-75f6-468e-a7c2-e0f4eb6fb39c" providerId="AD" clId="Web-{1D551720-75CD-77AD-41DB-131F6CBCA184}" dt="2022-02-11T08:03:07.863" v="24"/>
          <ac:picMkLst>
            <pc:docMk/>
            <pc:sldMk cId="2972684641" sldId="262"/>
            <ac:picMk id="8" creationId="{1685792B-B569-4526-82F0-375AB98C3305}"/>
          </ac:picMkLst>
        </pc:picChg>
      </pc:sldChg>
      <pc:sldChg chg="delSp">
        <pc:chgData name="Penny Burhouse | Ventro Group" userId="S::penny.burhouse@ventrogroup.com::5f42d942-75f6-468e-a7c2-e0f4eb6fb39c" providerId="AD" clId="Web-{1D551720-75CD-77AD-41DB-131F6CBCA184}" dt="2022-02-11T08:03:16.097" v="29"/>
        <pc:sldMkLst>
          <pc:docMk/>
          <pc:sldMk cId="691573347" sldId="263"/>
        </pc:sldMkLst>
        <pc:picChg chg="del">
          <ac:chgData name="Penny Burhouse | Ventro Group" userId="S::penny.burhouse@ventrogroup.com::5f42d942-75f6-468e-a7c2-e0f4eb6fb39c" providerId="AD" clId="Web-{1D551720-75CD-77AD-41DB-131F6CBCA184}" dt="2022-02-11T08:03:16.097" v="29"/>
          <ac:picMkLst>
            <pc:docMk/>
            <pc:sldMk cId="691573347" sldId="263"/>
            <ac:picMk id="9" creationId="{DF1403D1-39A0-459C-9871-2385C57B727C}"/>
          </ac:picMkLst>
        </pc:picChg>
      </pc:sldChg>
      <pc:sldChg chg="delSp">
        <pc:chgData name="Penny Burhouse | Ventro Group" userId="S::penny.burhouse@ventrogroup.com::5f42d942-75f6-468e-a7c2-e0f4eb6fb39c" providerId="AD" clId="Web-{1D551720-75CD-77AD-41DB-131F6CBCA184}" dt="2022-02-11T08:03:18.410" v="31"/>
        <pc:sldMkLst>
          <pc:docMk/>
          <pc:sldMk cId="505557181" sldId="264"/>
        </pc:sldMkLst>
        <pc:spChg chg="del">
          <ac:chgData name="Penny Burhouse | Ventro Group" userId="S::penny.burhouse@ventrogroup.com::5f42d942-75f6-468e-a7c2-e0f4eb6fb39c" providerId="AD" clId="Web-{1D551720-75CD-77AD-41DB-131F6CBCA184}" dt="2022-02-11T08:03:18.410" v="31"/>
          <ac:spMkLst>
            <pc:docMk/>
            <pc:sldMk cId="505557181" sldId="264"/>
            <ac:spMk id="12" creationId="{3D11008E-249E-4C48-82FC-90B070629667}"/>
          </ac:spMkLst>
        </pc:spChg>
        <pc:picChg chg="del">
          <ac:chgData name="Penny Burhouse | Ventro Group" userId="S::penny.burhouse@ventrogroup.com::5f42d942-75f6-468e-a7c2-e0f4eb6fb39c" providerId="AD" clId="Web-{1D551720-75CD-77AD-41DB-131F6CBCA184}" dt="2022-02-11T08:03:17.472" v="30"/>
          <ac:picMkLst>
            <pc:docMk/>
            <pc:sldMk cId="505557181" sldId="264"/>
            <ac:picMk id="13" creationId="{F30B93D9-D53A-4A20-A8AD-3DA026419C9E}"/>
          </ac:picMkLst>
        </pc:picChg>
      </pc:sldChg>
      <pc:sldChg chg="delSp">
        <pc:chgData name="Penny Burhouse | Ventro Group" userId="S::penny.burhouse@ventrogroup.com::5f42d942-75f6-468e-a7c2-e0f4eb6fb39c" providerId="AD" clId="Web-{1D551720-75CD-77AD-41DB-131F6CBCA184}" dt="2022-02-11T08:03:13.832" v="28"/>
        <pc:sldMkLst>
          <pc:docMk/>
          <pc:sldMk cId="899675571" sldId="265"/>
        </pc:sldMkLst>
        <pc:spChg chg="del">
          <ac:chgData name="Penny Burhouse | Ventro Group" userId="S::penny.burhouse@ventrogroup.com::5f42d942-75f6-468e-a7c2-e0f4eb6fb39c" providerId="AD" clId="Web-{1D551720-75CD-77AD-41DB-131F6CBCA184}" dt="2022-02-11T08:03:13.832" v="28"/>
          <ac:spMkLst>
            <pc:docMk/>
            <pc:sldMk cId="899675571" sldId="265"/>
            <ac:spMk id="8" creationId="{419510CE-9F23-4C44-96CF-13880FDE06B3}"/>
          </ac:spMkLst>
        </pc:spChg>
        <pc:picChg chg="del">
          <ac:chgData name="Penny Burhouse | Ventro Group" userId="S::penny.burhouse@ventrogroup.com::5f42d942-75f6-468e-a7c2-e0f4eb6fb39c" providerId="AD" clId="Web-{1D551720-75CD-77AD-41DB-131F6CBCA184}" dt="2022-02-11T08:03:12.769" v="27"/>
          <ac:picMkLst>
            <pc:docMk/>
            <pc:sldMk cId="899675571" sldId="265"/>
            <ac:picMk id="9" creationId="{CE70A4F3-D467-448D-9678-E328B13722FC}"/>
          </ac:picMkLst>
        </pc:picChg>
      </pc:sldChg>
      <pc:sldChg chg="delSp">
        <pc:chgData name="Penny Burhouse | Ventro Group" userId="S::penny.burhouse@ventrogroup.com::5f42d942-75f6-468e-a7c2-e0f4eb6fb39c" providerId="AD" clId="Web-{1D551720-75CD-77AD-41DB-131F6CBCA184}" dt="2022-02-11T08:03:38.457" v="41"/>
        <pc:sldMkLst>
          <pc:docMk/>
          <pc:sldMk cId="82372633" sldId="266"/>
        </pc:sldMkLst>
        <pc:picChg chg="del">
          <ac:chgData name="Penny Burhouse | Ventro Group" userId="S::penny.burhouse@ventrogroup.com::5f42d942-75f6-468e-a7c2-e0f4eb6fb39c" providerId="AD" clId="Web-{1D551720-75CD-77AD-41DB-131F6CBCA184}" dt="2022-02-11T08:03:38.457" v="41"/>
          <ac:picMkLst>
            <pc:docMk/>
            <pc:sldMk cId="82372633" sldId="266"/>
            <ac:picMk id="9" creationId="{D86EE6A9-FEC2-4D00-A9A9-2F4DD202A4BB}"/>
          </ac:picMkLst>
        </pc:picChg>
      </pc:sldChg>
      <pc:sldChg chg="delSp modSp">
        <pc:chgData name="Penny Burhouse | Ventro Group" userId="S::penny.burhouse@ventrogroup.com::5f42d942-75f6-468e-a7c2-e0f4eb6fb39c" providerId="AD" clId="Web-{1D551720-75CD-77AD-41DB-131F6CBCA184}" dt="2022-02-11T08:03:22.347" v="34"/>
        <pc:sldMkLst>
          <pc:docMk/>
          <pc:sldMk cId="3409781610" sldId="267"/>
        </pc:sldMkLst>
        <pc:spChg chg="del mod">
          <ac:chgData name="Penny Burhouse | Ventro Group" userId="S::penny.burhouse@ventrogroup.com::5f42d942-75f6-468e-a7c2-e0f4eb6fb39c" providerId="AD" clId="Web-{1D551720-75CD-77AD-41DB-131F6CBCA184}" dt="2022-02-11T08:03:22.347" v="34"/>
          <ac:spMkLst>
            <pc:docMk/>
            <pc:sldMk cId="3409781610" sldId="267"/>
            <ac:spMk id="13" creationId="{5D5B6F44-463D-475A-9003-E03865D58EA0}"/>
          </ac:spMkLst>
        </pc:spChg>
        <pc:picChg chg="del">
          <ac:chgData name="Penny Burhouse | Ventro Group" userId="S::penny.burhouse@ventrogroup.com::5f42d942-75f6-468e-a7c2-e0f4eb6fb39c" providerId="AD" clId="Web-{1D551720-75CD-77AD-41DB-131F6CBCA184}" dt="2022-02-11T08:03:20.066" v="32"/>
          <ac:picMkLst>
            <pc:docMk/>
            <pc:sldMk cId="3409781610" sldId="267"/>
            <ac:picMk id="14" creationId="{91645A97-84EE-4657-917F-55A6F1F7FBF0}"/>
          </ac:picMkLst>
        </pc:picChg>
      </pc:sldChg>
      <pc:sldChg chg="delSp add del">
        <pc:chgData name="Penny Burhouse | Ventro Group" userId="S::penny.burhouse@ventrogroup.com::5f42d942-75f6-468e-a7c2-e0f4eb6fb39c" providerId="AD" clId="Web-{1D551720-75CD-77AD-41DB-131F6CBCA184}" dt="2022-02-11T08:03:31.832" v="38"/>
        <pc:sldMkLst>
          <pc:docMk/>
          <pc:sldMk cId="3537504558" sldId="268"/>
        </pc:sldMkLst>
        <pc:spChg chg="del">
          <ac:chgData name="Penny Burhouse | Ventro Group" userId="S::penny.burhouse@ventrogroup.com::5f42d942-75f6-468e-a7c2-e0f4eb6fb39c" providerId="AD" clId="Web-{1D551720-75CD-77AD-41DB-131F6CBCA184}" dt="2022-02-11T08:03:31.832" v="38"/>
          <ac:spMkLst>
            <pc:docMk/>
            <pc:sldMk cId="3537504558" sldId="268"/>
            <ac:spMk id="10" creationId="{D3DD67A8-B95D-45C1-9588-C483576064DE}"/>
          </ac:spMkLst>
        </pc:spChg>
        <pc:picChg chg="del">
          <ac:chgData name="Penny Burhouse | Ventro Group" userId="S::penny.burhouse@ventrogroup.com::5f42d942-75f6-468e-a7c2-e0f4eb6fb39c" providerId="AD" clId="Web-{1D551720-75CD-77AD-41DB-131F6CBCA184}" dt="2022-02-11T08:03:29.754" v="37"/>
          <ac:picMkLst>
            <pc:docMk/>
            <pc:sldMk cId="3537504558" sldId="268"/>
            <ac:picMk id="11" creationId="{E615C681-5672-42E9-B727-C33EC1343DE2}"/>
          </ac:picMkLst>
        </pc:picChg>
      </pc:sldChg>
      <pc:sldChg chg="delSp">
        <pc:chgData name="Penny Burhouse | Ventro Group" userId="S::penny.burhouse@ventrogroup.com::5f42d942-75f6-468e-a7c2-e0f4eb6fb39c" providerId="AD" clId="Web-{1D551720-75CD-77AD-41DB-131F6CBCA184}" dt="2022-02-11T08:03:42.879" v="43"/>
        <pc:sldMkLst>
          <pc:docMk/>
          <pc:sldMk cId="1202172477" sldId="269"/>
        </pc:sldMkLst>
        <pc:spChg chg="del">
          <ac:chgData name="Penny Burhouse | Ventro Group" userId="S::penny.burhouse@ventrogroup.com::5f42d942-75f6-468e-a7c2-e0f4eb6fb39c" providerId="AD" clId="Web-{1D551720-75CD-77AD-41DB-131F6CBCA184}" dt="2022-02-11T08:03:42.879" v="43"/>
          <ac:spMkLst>
            <pc:docMk/>
            <pc:sldMk cId="1202172477" sldId="269"/>
            <ac:spMk id="17" creationId="{8F86CACE-C2FF-4C01-BA43-679C9003B418}"/>
          </ac:spMkLst>
        </pc:spChg>
        <pc:picChg chg="del">
          <ac:chgData name="Penny Burhouse | Ventro Group" userId="S::penny.burhouse@ventrogroup.com::5f42d942-75f6-468e-a7c2-e0f4eb6fb39c" providerId="AD" clId="Web-{1D551720-75CD-77AD-41DB-131F6CBCA184}" dt="2022-02-11T08:03:40.582" v="42"/>
          <ac:picMkLst>
            <pc:docMk/>
            <pc:sldMk cId="1202172477" sldId="269"/>
            <ac:picMk id="18" creationId="{BECE618D-4A21-4FA9-A57C-C88473DE73B3}"/>
          </ac:picMkLst>
        </pc:picChg>
      </pc:sldChg>
      <pc:sldChg chg="delSp">
        <pc:chgData name="Penny Burhouse | Ventro Group" userId="S::penny.burhouse@ventrogroup.com::5f42d942-75f6-468e-a7c2-e0f4eb6fb39c" providerId="AD" clId="Web-{1D551720-75CD-77AD-41DB-131F6CBCA184}" dt="2022-02-11T08:03:51.301" v="47"/>
        <pc:sldMkLst>
          <pc:docMk/>
          <pc:sldMk cId="3176894991" sldId="270"/>
        </pc:sldMkLst>
        <pc:spChg chg="del">
          <ac:chgData name="Penny Burhouse | Ventro Group" userId="S::penny.burhouse@ventrogroup.com::5f42d942-75f6-468e-a7c2-e0f4eb6fb39c" providerId="AD" clId="Web-{1D551720-75CD-77AD-41DB-131F6CBCA184}" dt="2022-02-11T08:03:51.301" v="47"/>
          <ac:spMkLst>
            <pc:docMk/>
            <pc:sldMk cId="3176894991" sldId="270"/>
            <ac:spMk id="18" creationId="{154D049F-D2A2-4870-838B-7CD7ABF6FD06}"/>
          </ac:spMkLst>
        </pc:spChg>
        <pc:picChg chg="del">
          <ac:chgData name="Penny Burhouse | Ventro Group" userId="S::penny.burhouse@ventrogroup.com::5f42d942-75f6-468e-a7c2-e0f4eb6fb39c" providerId="AD" clId="Web-{1D551720-75CD-77AD-41DB-131F6CBCA184}" dt="2022-02-11T08:03:49.333" v="46"/>
          <ac:picMkLst>
            <pc:docMk/>
            <pc:sldMk cId="3176894991" sldId="270"/>
            <ac:picMk id="19" creationId="{68A7E2F6-FC3D-43F7-99DF-556A2463B51A}"/>
          </ac:picMkLst>
        </pc:picChg>
      </pc:sldChg>
      <pc:sldChg chg="delSp">
        <pc:chgData name="Penny Burhouse | Ventro Group" userId="S::penny.burhouse@ventrogroup.com::5f42d942-75f6-468e-a7c2-e0f4eb6fb39c" providerId="AD" clId="Web-{1D551720-75CD-77AD-41DB-131F6CBCA184}" dt="2022-02-11T08:04:35.896" v="64"/>
        <pc:sldMkLst>
          <pc:docMk/>
          <pc:sldMk cId="1746719785" sldId="271"/>
        </pc:sldMkLst>
        <pc:spChg chg="del">
          <ac:chgData name="Penny Burhouse | Ventro Group" userId="S::penny.burhouse@ventrogroup.com::5f42d942-75f6-468e-a7c2-e0f4eb6fb39c" providerId="AD" clId="Web-{1D551720-75CD-77AD-41DB-131F6CBCA184}" dt="2022-02-11T08:04:35.896" v="64"/>
          <ac:spMkLst>
            <pc:docMk/>
            <pc:sldMk cId="1746719785" sldId="271"/>
            <ac:spMk id="9" creationId="{2C209124-A233-4143-AEA3-942B33356AA8}"/>
          </ac:spMkLst>
        </pc:spChg>
        <pc:picChg chg="del">
          <ac:chgData name="Penny Burhouse | Ventro Group" userId="S::penny.burhouse@ventrogroup.com::5f42d942-75f6-468e-a7c2-e0f4eb6fb39c" providerId="AD" clId="Web-{1D551720-75CD-77AD-41DB-131F6CBCA184}" dt="2022-02-11T08:04:33.631" v="63"/>
          <ac:picMkLst>
            <pc:docMk/>
            <pc:sldMk cId="1746719785" sldId="271"/>
            <ac:picMk id="10" creationId="{DF01711D-7A15-4A74-B02D-83C48D515176}"/>
          </ac:picMkLst>
        </pc:picChg>
      </pc:sldChg>
      <pc:sldChg chg="delSp">
        <pc:chgData name="Penny Burhouse | Ventro Group" userId="S::penny.burhouse@ventrogroup.com::5f42d942-75f6-468e-a7c2-e0f4eb6fb39c" providerId="AD" clId="Web-{1D551720-75CD-77AD-41DB-131F6CBCA184}" dt="2022-02-11T08:04:04.895" v="51"/>
        <pc:sldMkLst>
          <pc:docMk/>
          <pc:sldMk cId="3504525125" sldId="272"/>
        </pc:sldMkLst>
        <pc:spChg chg="del">
          <ac:chgData name="Penny Burhouse | Ventro Group" userId="S::penny.burhouse@ventrogroup.com::5f42d942-75f6-468e-a7c2-e0f4eb6fb39c" providerId="AD" clId="Web-{1D551720-75CD-77AD-41DB-131F6CBCA184}" dt="2022-02-11T08:04:04.895" v="51"/>
          <ac:spMkLst>
            <pc:docMk/>
            <pc:sldMk cId="3504525125" sldId="272"/>
            <ac:spMk id="8" creationId="{9A34E38A-742D-4E2B-BB8C-A7DDF46160BB}"/>
          </ac:spMkLst>
        </pc:spChg>
        <pc:picChg chg="del">
          <ac:chgData name="Penny Burhouse | Ventro Group" userId="S::penny.burhouse@ventrogroup.com::5f42d942-75f6-468e-a7c2-e0f4eb6fb39c" providerId="AD" clId="Web-{1D551720-75CD-77AD-41DB-131F6CBCA184}" dt="2022-02-11T08:04:03.520" v="50"/>
          <ac:picMkLst>
            <pc:docMk/>
            <pc:sldMk cId="3504525125" sldId="272"/>
            <ac:picMk id="10" creationId="{69B7F087-D307-49B1-B738-1DA8088098A6}"/>
          </ac:picMkLst>
        </pc:picChg>
      </pc:sldChg>
      <pc:sldChg chg="delSp">
        <pc:chgData name="Penny Burhouse | Ventro Group" userId="S::penny.burhouse@ventrogroup.com::5f42d942-75f6-468e-a7c2-e0f4eb6fb39c" providerId="AD" clId="Web-{1D551720-75CD-77AD-41DB-131F6CBCA184}" dt="2022-02-11T08:04:09.833" v="53"/>
        <pc:sldMkLst>
          <pc:docMk/>
          <pc:sldMk cId="1497607777" sldId="273"/>
        </pc:sldMkLst>
        <pc:spChg chg="del">
          <ac:chgData name="Penny Burhouse | Ventro Group" userId="S::penny.burhouse@ventrogroup.com::5f42d942-75f6-468e-a7c2-e0f4eb6fb39c" providerId="AD" clId="Web-{1D551720-75CD-77AD-41DB-131F6CBCA184}" dt="2022-02-11T08:04:09.833" v="53"/>
          <ac:spMkLst>
            <pc:docMk/>
            <pc:sldMk cId="1497607777" sldId="273"/>
            <ac:spMk id="9" creationId="{50CDE512-B869-462E-BE1E-613FC2C6B0BA}"/>
          </ac:spMkLst>
        </pc:spChg>
        <pc:picChg chg="del">
          <ac:chgData name="Penny Burhouse | Ventro Group" userId="S::penny.burhouse@ventrogroup.com::5f42d942-75f6-468e-a7c2-e0f4eb6fb39c" providerId="AD" clId="Web-{1D551720-75CD-77AD-41DB-131F6CBCA184}" dt="2022-02-11T08:04:06.958" v="52"/>
          <ac:picMkLst>
            <pc:docMk/>
            <pc:sldMk cId="1497607777" sldId="273"/>
            <ac:picMk id="10" creationId="{531D3202-C226-4A51-AD6C-15EC2A2724FF}"/>
          </ac:picMkLst>
        </pc:picChg>
      </pc:sldChg>
      <pc:sldChg chg="delSp modSp">
        <pc:chgData name="Penny Burhouse | Ventro Group" userId="S::penny.burhouse@ventrogroup.com::5f42d942-75f6-468e-a7c2-e0f4eb6fb39c" providerId="AD" clId="Web-{1D551720-75CD-77AD-41DB-131F6CBCA184}" dt="2022-02-11T08:04:42.631" v="67"/>
        <pc:sldMkLst>
          <pc:docMk/>
          <pc:sldMk cId="2825519644" sldId="274"/>
        </pc:sldMkLst>
        <pc:spChg chg="del mod">
          <ac:chgData name="Penny Burhouse | Ventro Group" userId="S::penny.burhouse@ventrogroup.com::5f42d942-75f6-468e-a7c2-e0f4eb6fb39c" providerId="AD" clId="Web-{1D551720-75CD-77AD-41DB-131F6CBCA184}" dt="2022-02-11T08:04:41.803" v="66"/>
          <ac:spMkLst>
            <pc:docMk/>
            <pc:sldMk cId="2825519644" sldId="274"/>
            <ac:spMk id="7" creationId="{BE147FC7-B7CD-4403-8910-327C55BEB364}"/>
          </ac:spMkLst>
        </pc:spChg>
        <pc:picChg chg="del">
          <ac:chgData name="Penny Burhouse | Ventro Group" userId="S::penny.burhouse@ventrogroup.com::5f42d942-75f6-468e-a7c2-e0f4eb6fb39c" providerId="AD" clId="Web-{1D551720-75CD-77AD-41DB-131F6CBCA184}" dt="2022-02-11T08:04:42.631" v="67"/>
          <ac:picMkLst>
            <pc:docMk/>
            <pc:sldMk cId="2825519644" sldId="274"/>
            <ac:picMk id="9" creationId="{6BB8E1D4-8659-4E30-8D83-FF7E9BC8F713}"/>
          </ac:picMkLst>
        </pc:picChg>
      </pc:sldChg>
      <pc:sldChg chg="delSp">
        <pc:chgData name="Penny Burhouse | Ventro Group" userId="S::penny.burhouse@ventrogroup.com::5f42d942-75f6-468e-a7c2-e0f4eb6fb39c" providerId="AD" clId="Web-{1D551720-75CD-77AD-41DB-131F6CBCA184}" dt="2022-02-11T08:04:54.069" v="73"/>
        <pc:sldMkLst>
          <pc:docMk/>
          <pc:sldMk cId="1436120167" sldId="275"/>
        </pc:sldMkLst>
        <pc:spChg chg="del">
          <ac:chgData name="Penny Burhouse | Ventro Group" userId="S::penny.burhouse@ventrogroup.com::5f42d942-75f6-468e-a7c2-e0f4eb6fb39c" providerId="AD" clId="Web-{1D551720-75CD-77AD-41DB-131F6CBCA184}" dt="2022-02-11T08:04:54.069" v="73"/>
          <ac:spMkLst>
            <pc:docMk/>
            <pc:sldMk cId="1436120167" sldId="275"/>
            <ac:spMk id="18" creationId="{88BF66A8-4C0D-4556-80EC-8379DC54FD48}"/>
          </ac:spMkLst>
        </pc:spChg>
        <pc:picChg chg="del">
          <ac:chgData name="Penny Burhouse | Ventro Group" userId="S::penny.burhouse@ventrogroup.com::5f42d942-75f6-468e-a7c2-e0f4eb6fb39c" providerId="AD" clId="Web-{1D551720-75CD-77AD-41DB-131F6CBCA184}" dt="2022-02-11T08:04:51.975" v="72"/>
          <ac:picMkLst>
            <pc:docMk/>
            <pc:sldMk cId="1436120167" sldId="275"/>
            <ac:picMk id="19" creationId="{6894B7BB-8FA4-4712-BEAF-4E51330ABA54}"/>
          </ac:picMkLst>
        </pc:picChg>
      </pc:sldChg>
      <pc:sldChg chg="delSp modSp">
        <pc:chgData name="Penny Burhouse | Ventro Group" userId="S::penny.burhouse@ventrogroup.com::5f42d942-75f6-468e-a7c2-e0f4eb6fb39c" providerId="AD" clId="Web-{1D551720-75CD-77AD-41DB-131F6CBCA184}" dt="2022-02-11T08:04:16.458" v="56"/>
        <pc:sldMkLst>
          <pc:docMk/>
          <pc:sldMk cId="1815660358" sldId="276"/>
        </pc:sldMkLst>
        <pc:spChg chg="del mod">
          <ac:chgData name="Penny Burhouse | Ventro Group" userId="S::penny.burhouse@ventrogroup.com::5f42d942-75f6-468e-a7c2-e0f4eb6fb39c" providerId="AD" clId="Web-{1D551720-75CD-77AD-41DB-131F6CBCA184}" dt="2022-02-11T08:04:16.458" v="56"/>
          <ac:spMkLst>
            <pc:docMk/>
            <pc:sldMk cId="1815660358" sldId="276"/>
            <ac:spMk id="14" creationId="{A44B61AE-EFC2-45EB-9319-9761DB1F36DF}"/>
          </ac:spMkLst>
        </pc:spChg>
        <pc:picChg chg="del">
          <ac:chgData name="Penny Burhouse | Ventro Group" userId="S::penny.burhouse@ventrogroup.com::5f42d942-75f6-468e-a7c2-e0f4eb6fb39c" providerId="AD" clId="Web-{1D551720-75CD-77AD-41DB-131F6CBCA184}" dt="2022-02-11T08:04:12.333" v="54"/>
          <ac:picMkLst>
            <pc:docMk/>
            <pc:sldMk cId="1815660358" sldId="276"/>
            <ac:picMk id="15" creationId="{232E054A-0803-4895-A857-2357B93BD3D7}"/>
          </ac:picMkLst>
        </pc:picChg>
      </pc:sldChg>
      <pc:sldChg chg="delSp modSp">
        <pc:chgData name="Penny Burhouse | Ventro Group" userId="S::penny.burhouse@ventrogroup.com::5f42d942-75f6-468e-a7c2-e0f4eb6fb39c" providerId="AD" clId="Web-{1D551720-75CD-77AD-41DB-131F6CBCA184}" dt="2022-02-11T08:04:23.037" v="59"/>
        <pc:sldMkLst>
          <pc:docMk/>
          <pc:sldMk cId="4188285288" sldId="277"/>
        </pc:sldMkLst>
        <pc:spChg chg="del mod">
          <ac:chgData name="Penny Burhouse | Ventro Group" userId="S::penny.burhouse@ventrogroup.com::5f42d942-75f6-468e-a7c2-e0f4eb6fb39c" providerId="AD" clId="Web-{1D551720-75CD-77AD-41DB-131F6CBCA184}" dt="2022-02-11T08:04:23.037" v="59"/>
          <ac:spMkLst>
            <pc:docMk/>
            <pc:sldMk cId="4188285288" sldId="277"/>
            <ac:spMk id="47" creationId="{A514AE89-67A2-4038-8530-3F0BC531BFED}"/>
          </ac:spMkLst>
        </pc:spChg>
        <pc:picChg chg="del">
          <ac:chgData name="Penny Burhouse | Ventro Group" userId="S::penny.burhouse@ventrogroup.com::5f42d942-75f6-468e-a7c2-e0f4eb6fb39c" providerId="AD" clId="Web-{1D551720-75CD-77AD-41DB-131F6CBCA184}" dt="2022-02-11T08:04:18.333" v="57"/>
          <ac:picMkLst>
            <pc:docMk/>
            <pc:sldMk cId="4188285288" sldId="277"/>
            <ac:picMk id="48" creationId="{76080076-4310-4149-ACB5-4CACAD1679AC}"/>
          </ac:picMkLst>
        </pc:picChg>
      </pc:sldChg>
      <pc:sldChg chg="delSp">
        <pc:chgData name="Penny Burhouse | Ventro Group" userId="S::penny.burhouse@ventrogroup.com::5f42d942-75f6-468e-a7c2-e0f4eb6fb39c" providerId="AD" clId="Web-{1D551720-75CD-77AD-41DB-131F6CBCA184}" dt="2022-02-11T08:04:25.302" v="60"/>
        <pc:sldMkLst>
          <pc:docMk/>
          <pc:sldMk cId="1801331362" sldId="278"/>
        </pc:sldMkLst>
        <pc:picChg chg="del">
          <ac:chgData name="Penny Burhouse | Ventro Group" userId="S::penny.burhouse@ventrogroup.com::5f42d942-75f6-468e-a7c2-e0f4eb6fb39c" providerId="AD" clId="Web-{1D551720-75CD-77AD-41DB-131F6CBCA184}" dt="2022-02-11T08:04:25.302" v="60"/>
          <ac:picMkLst>
            <pc:docMk/>
            <pc:sldMk cId="1801331362" sldId="278"/>
            <ac:picMk id="9" creationId="{A39E8864-E0AB-4923-8267-518CA91CB2DD}"/>
          </ac:picMkLst>
        </pc:picChg>
      </pc:sldChg>
      <pc:sldChg chg="delSp">
        <pc:chgData name="Penny Burhouse | Ventro Group" userId="S::penny.burhouse@ventrogroup.com::5f42d942-75f6-468e-a7c2-e0f4eb6fb39c" providerId="AD" clId="Web-{1D551720-75CD-77AD-41DB-131F6CBCA184}" dt="2022-02-11T08:04:58.928" v="76"/>
        <pc:sldMkLst>
          <pc:docMk/>
          <pc:sldMk cId="1096983507" sldId="279"/>
        </pc:sldMkLst>
        <pc:spChg chg="del">
          <ac:chgData name="Penny Burhouse | Ventro Group" userId="S::penny.burhouse@ventrogroup.com::5f42d942-75f6-468e-a7c2-e0f4eb6fb39c" providerId="AD" clId="Web-{1D551720-75CD-77AD-41DB-131F6CBCA184}" dt="2022-02-11T08:04:58.928" v="76"/>
          <ac:spMkLst>
            <pc:docMk/>
            <pc:sldMk cId="1096983507" sldId="279"/>
            <ac:spMk id="9" creationId="{0AA46F14-D233-468D-82F8-EAFA1EA72629}"/>
          </ac:spMkLst>
        </pc:spChg>
        <pc:picChg chg="del">
          <ac:chgData name="Penny Burhouse | Ventro Group" userId="S::penny.burhouse@ventrogroup.com::5f42d942-75f6-468e-a7c2-e0f4eb6fb39c" providerId="AD" clId="Web-{1D551720-75CD-77AD-41DB-131F6CBCA184}" dt="2022-02-11T08:04:57.600" v="75"/>
          <ac:picMkLst>
            <pc:docMk/>
            <pc:sldMk cId="1096983507" sldId="279"/>
            <ac:picMk id="11" creationId="{9752A048-9372-4F59-952F-359C03523AE5}"/>
          </ac:picMkLst>
        </pc:picChg>
      </pc:sldChg>
      <pc:sldChg chg="delSp">
        <pc:chgData name="Penny Burhouse | Ventro Group" userId="S::penny.burhouse@ventrogroup.com::5f42d942-75f6-468e-a7c2-e0f4eb6fb39c" providerId="AD" clId="Web-{1D551720-75CD-77AD-41DB-131F6CBCA184}" dt="2022-02-11T08:05:03.209" v="78"/>
        <pc:sldMkLst>
          <pc:docMk/>
          <pc:sldMk cId="4112672709" sldId="280"/>
        </pc:sldMkLst>
        <pc:spChg chg="del">
          <ac:chgData name="Penny Burhouse | Ventro Group" userId="S::penny.burhouse@ventrogroup.com::5f42d942-75f6-468e-a7c2-e0f4eb6fb39c" providerId="AD" clId="Web-{1D551720-75CD-77AD-41DB-131F6CBCA184}" dt="2022-02-11T08:05:03.209" v="78"/>
          <ac:spMkLst>
            <pc:docMk/>
            <pc:sldMk cId="4112672709" sldId="280"/>
            <ac:spMk id="8" creationId="{C8343AEE-8337-4DC2-A89D-78460CB9B971}"/>
          </ac:spMkLst>
        </pc:spChg>
        <pc:picChg chg="del">
          <ac:chgData name="Penny Burhouse | Ventro Group" userId="S::penny.burhouse@ventrogroup.com::5f42d942-75f6-468e-a7c2-e0f4eb6fb39c" providerId="AD" clId="Web-{1D551720-75CD-77AD-41DB-131F6CBCA184}" dt="2022-02-11T08:05:01.694" v="77"/>
          <ac:picMkLst>
            <pc:docMk/>
            <pc:sldMk cId="4112672709" sldId="280"/>
            <ac:picMk id="10" creationId="{7CCCBDD1-D909-498C-BDBA-DF834318378C}"/>
          </ac:picMkLst>
        </pc:picChg>
      </pc:sldChg>
      <pc:sldChg chg="delSp modSp">
        <pc:chgData name="Penny Burhouse | Ventro Group" userId="S::penny.burhouse@ventrogroup.com::5f42d942-75f6-468e-a7c2-e0f4eb6fb39c" providerId="AD" clId="Web-{1D551720-75CD-77AD-41DB-131F6CBCA184}" dt="2022-02-11T08:05:11.335" v="83"/>
        <pc:sldMkLst>
          <pc:docMk/>
          <pc:sldMk cId="2305137453" sldId="281"/>
        </pc:sldMkLst>
        <pc:spChg chg="del mod">
          <ac:chgData name="Penny Burhouse | Ventro Group" userId="S::penny.burhouse@ventrogroup.com::5f42d942-75f6-468e-a7c2-e0f4eb6fb39c" providerId="AD" clId="Web-{1D551720-75CD-77AD-41DB-131F6CBCA184}" dt="2022-02-11T08:05:11.335" v="83"/>
          <ac:spMkLst>
            <pc:docMk/>
            <pc:sldMk cId="2305137453" sldId="281"/>
            <ac:spMk id="11" creationId="{50ED1ABC-62F4-44A1-8DF1-29749B68F304}"/>
          </ac:spMkLst>
        </pc:spChg>
        <pc:picChg chg="del">
          <ac:chgData name="Penny Burhouse | Ventro Group" userId="S::penny.burhouse@ventrogroup.com::5f42d942-75f6-468e-a7c2-e0f4eb6fb39c" providerId="AD" clId="Web-{1D551720-75CD-77AD-41DB-131F6CBCA184}" dt="2022-02-11T08:05:09.725" v="81"/>
          <ac:picMkLst>
            <pc:docMk/>
            <pc:sldMk cId="2305137453" sldId="281"/>
            <ac:picMk id="12" creationId="{397A7C17-8827-47CD-8752-95ABB26D8655}"/>
          </ac:picMkLst>
        </pc:picChg>
      </pc:sldChg>
      <pc:sldChg chg="delSp">
        <pc:chgData name="Penny Burhouse | Ventro Group" userId="S::penny.burhouse@ventrogroup.com::5f42d942-75f6-468e-a7c2-e0f4eb6fb39c" providerId="AD" clId="Web-{1D551720-75CD-77AD-41DB-131F6CBCA184}" dt="2022-02-11T08:05:15.397" v="85"/>
        <pc:sldMkLst>
          <pc:docMk/>
          <pc:sldMk cId="3264445441" sldId="282"/>
        </pc:sldMkLst>
        <pc:spChg chg="del">
          <ac:chgData name="Penny Burhouse | Ventro Group" userId="S::penny.burhouse@ventrogroup.com::5f42d942-75f6-468e-a7c2-e0f4eb6fb39c" providerId="AD" clId="Web-{1D551720-75CD-77AD-41DB-131F6CBCA184}" dt="2022-02-11T08:05:15.397" v="85"/>
          <ac:spMkLst>
            <pc:docMk/>
            <pc:sldMk cId="3264445441" sldId="282"/>
            <ac:spMk id="7" creationId="{01EEF7BE-C7D5-4089-8164-6EF644ACADE6}"/>
          </ac:spMkLst>
        </pc:spChg>
        <pc:picChg chg="del">
          <ac:chgData name="Penny Burhouse | Ventro Group" userId="S::penny.burhouse@ventrogroup.com::5f42d942-75f6-468e-a7c2-e0f4eb6fb39c" providerId="AD" clId="Web-{1D551720-75CD-77AD-41DB-131F6CBCA184}" dt="2022-02-11T08:05:13.647" v="84"/>
          <ac:picMkLst>
            <pc:docMk/>
            <pc:sldMk cId="3264445441" sldId="282"/>
            <ac:picMk id="9" creationId="{9A9FE46C-0F16-4A80-BE8F-F5BC0A025295}"/>
          </ac:picMkLst>
        </pc:picChg>
      </pc:sldChg>
      <pc:sldChg chg="delSp">
        <pc:chgData name="Penny Burhouse | Ventro Group" userId="S::penny.burhouse@ventrogroup.com::5f42d942-75f6-468e-a7c2-e0f4eb6fb39c" providerId="AD" clId="Web-{1D551720-75CD-77AD-41DB-131F6CBCA184}" dt="2022-02-11T08:05:16.960" v="86"/>
        <pc:sldMkLst>
          <pc:docMk/>
          <pc:sldMk cId="2917771396" sldId="283"/>
        </pc:sldMkLst>
        <pc:picChg chg="del">
          <ac:chgData name="Penny Burhouse | Ventro Group" userId="S::penny.burhouse@ventrogroup.com::5f42d942-75f6-468e-a7c2-e0f4eb6fb39c" providerId="AD" clId="Web-{1D551720-75CD-77AD-41DB-131F6CBCA184}" dt="2022-02-11T08:05:16.960" v="86"/>
          <ac:picMkLst>
            <pc:docMk/>
            <pc:sldMk cId="2917771396" sldId="283"/>
            <ac:picMk id="9" creationId="{8C1C9DBC-87D6-4A4E-9C65-A12C78723E51}"/>
          </ac:picMkLst>
        </pc:picChg>
      </pc:sldChg>
      <pc:sldChg chg="delSp">
        <pc:chgData name="Penny Burhouse | Ventro Group" userId="S::penny.burhouse@ventrogroup.com::5f42d942-75f6-468e-a7c2-e0f4eb6fb39c" providerId="AD" clId="Web-{1D551720-75CD-77AD-41DB-131F6CBCA184}" dt="2022-02-11T08:05:21.257" v="88"/>
        <pc:sldMkLst>
          <pc:docMk/>
          <pc:sldMk cId="1386625253" sldId="284"/>
        </pc:sldMkLst>
        <pc:spChg chg="del">
          <ac:chgData name="Penny Burhouse | Ventro Group" userId="S::penny.burhouse@ventrogroup.com::5f42d942-75f6-468e-a7c2-e0f4eb6fb39c" providerId="AD" clId="Web-{1D551720-75CD-77AD-41DB-131F6CBCA184}" dt="2022-02-11T08:05:21.257" v="88"/>
          <ac:spMkLst>
            <pc:docMk/>
            <pc:sldMk cId="1386625253" sldId="284"/>
            <ac:spMk id="10" creationId="{D28FD9A4-15F1-4989-ACBB-6A018EC61F03}"/>
          </ac:spMkLst>
        </pc:spChg>
        <pc:picChg chg="del">
          <ac:chgData name="Penny Burhouse | Ventro Group" userId="S::penny.burhouse@ventrogroup.com::5f42d942-75f6-468e-a7c2-e0f4eb6fb39c" providerId="AD" clId="Web-{1D551720-75CD-77AD-41DB-131F6CBCA184}" dt="2022-02-11T08:05:19.179" v="87"/>
          <ac:picMkLst>
            <pc:docMk/>
            <pc:sldMk cId="1386625253" sldId="284"/>
            <ac:picMk id="11" creationId="{A7725CBE-C537-45D6-AF78-28D9C5A4DDF7}"/>
          </ac:picMkLst>
        </pc:picChg>
      </pc:sldChg>
      <pc:sldChg chg="delSp">
        <pc:chgData name="Penny Burhouse | Ventro Group" userId="S::penny.burhouse@ventrogroup.com::5f42d942-75f6-468e-a7c2-e0f4eb6fb39c" providerId="AD" clId="Web-{1D551720-75CD-77AD-41DB-131F6CBCA184}" dt="2022-02-11T08:05:25.460" v="90"/>
        <pc:sldMkLst>
          <pc:docMk/>
          <pc:sldMk cId="3715632135" sldId="285"/>
        </pc:sldMkLst>
        <pc:spChg chg="del">
          <ac:chgData name="Penny Burhouse | Ventro Group" userId="S::penny.burhouse@ventrogroup.com::5f42d942-75f6-468e-a7c2-e0f4eb6fb39c" providerId="AD" clId="Web-{1D551720-75CD-77AD-41DB-131F6CBCA184}" dt="2022-02-11T08:05:25.460" v="90"/>
          <ac:spMkLst>
            <pc:docMk/>
            <pc:sldMk cId="3715632135" sldId="285"/>
            <ac:spMk id="7" creationId="{9596BFFC-C1B9-43E1-9BB9-EE0A9A70496C}"/>
          </ac:spMkLst>
        </pc:spChg>
        <pc:picChg chg="del">
          <ac:chgData name="Penny Burhouse | Ventro Group" userId="S::penny.burhouse@ventrogroup.com::5f42d942-75f6-468e-a7c2-e0f4eb6fb39c" providerId="AD" clId="Web-{1D551720-75CD-77AD-41DB-131F6CBCA184}" dt="2022-02-11T08:05:23.960" v="89"/>
          <ac:picMkLst>
            <pc:docMk/>
            <pc:sldMk cId="3715632135" sldId="285"/>
            <ac:picMk id="9" creationId="{A1181F7E-24BB-482E-A95E-D1AADF7FDC44}"/>
          </ac:picMkLst>
        </pc:picChg>
      </pc:sldChg>
      <pc:sldChg chg="delSp">
        <pc:chgData name="Penny Burhouse | Ventro Group" userId="S::penny.burhouse@ventrogroup.com::5f42d942-75f6-468e-a7c2-e0f4eb6fb39c" providerId="AD" clId="Web-{1D551720-75CD-77AD-41DB-131F6CBCA184}" dt="2022-02-11T08:05:30.304" v="92"/>
        <pc:sldMkLst>
          <pc:docMk/>
          <pc:sldMk cId="1236280038" sldId="286"/>
        </pc:sldMkLst>
        <pc:spChg chg="del">
          <ac:chgData name="Penny Burhouse | Ventro Group" userId="S::penny.burhouse@ventrogroup.com::5f42d942-75f6-468e-a7c2-e0f4eb6fb39c" providerId="AD" clId="Web-{1D551720-75CD-77AD-41DB-131F6CBCA184}" dt="2022-02-11T08:05:30.304" v="92"/>
          <ac:spMkLst>
            <pc:docMk/>
            <pc:sldMk cId="1236280038" sldId="286"/>
            <ac:spMk id="7" creationId="{3013BECC-A937-4A5A-8D0A-C8AE126F2025}"/>
          </ac:spMkLst>
        </pc:spChg>
        <pc:picChg chg="del">
          <ac:chgData name="Penny Burhouse | Ventro Group" userId="S::penny.burhouse@ventrogroup.com::5f42d942-75f6-468e-a7c2-e0f4eb6fb39c" providerId="AD" clId="Web-{1D551720-75CD-77AD-41DB-131F6CBCA184}" dt="2022-02-11T08:05:27.648" v="91"/>
          <ac:picMkLst>
            <pc:docMk/>
            <pc:sldMk cId="1236280038" sldId="286"/>
            <ac:picMk id="9" creationId="{F217955F-CB52-46E3-A806-841568131B23}"/>
          </ac:picMkLst>
        </pc:picChg>
      </pc:sldChg>
      <pc:sldChg chg="delSp">
        <pc:chgData name="Penny Burhouse | Ventro Group" userId="S::penny.burhouse@ventrogroup.com::5f42d942-75f6-468e-a7c2-e0f4eb6fb39c" providerId="AD" clId="Web-{1D551720-75CD-77AD-41DB-131F6CBCA184}" dt="2022-02-11T08:05:32.538" v="93"/>
        <pc:sldMkLst>
          <pc:docMk/>
          <pc:sldMk cId="386184887" sldId="287"/>
        </pc:sldMkLst>
        <pc:picChg chg="del">
          <ac:chgData name="Penny Burhouse | Ventro Group" userId="S::penny.burhouse@ventrogroup.com::5f42d942-75f6-468e-a7c2-e0f4eb6fb39c" providerId="AD" clId="Web-{1D551720-75CD-77AD-41DB-131F6CBCA184}" dt="2022-02-11T08:05:32.538" v="93"/>
          <ac:picMkLst>
            <pc:docMk/>
            <pc:sldMk cId="386184887" sldId="287"/>
            <ac:picMk id="9" creationId="{87FC82B3-8308-4F4D-9C95-5EE180171DA7}"/>
          </ac:picMkLst>
        </pc:picChg>
      </pc:sldChg>
      <pc:sldChg chg="delSp">
        <pc:chgData name="Penny Burhouse | Ventro Group" userId="S::penny.burhouse@ventrogroup.com::5f42d942-75f6-468e-a7c2-e0f4eb6fb39c" providerId="AD" clId="Web-{1D551720-75CD-77AD-41DB-131F6CBCA184}" dt="2022-02-11T08:05:35.788" v="95"/>
        <pc:sldMkLst>
          <pc:docMk/>
          <pc:sldMk cId="4046833998" sldId="288"/>
        </pc:sldMkLst>
        <pc:spChg chg="del">
          <ac:chgData name="Penny Burhouse | Ventro Group" userId="S::penny.burhouse@ventrogroup.com::5f42d942-75f6-468e-a7c2-e0f4eb6fb39c" providerId="AD" clId="Web-{1D551720-75CD-77AD-41DB-131F6CBCA184}" dt="2022-02-11T08:05:35.788" v="95"/>
          <ac:spMkLst>
            <pc:docMk/>
            <pc:sldMk cId="4046833998" sldId="288"/>
            <ac:spMk id="7" creationId="{9BA7E6FA-2582-4B7C-88D3-CCF8F394B0A8}"/>
          </ac:spMkLst>
        </pc:spChg>
        <pc:picChg chg="del">
          <ac:chgData name="Penny Burhouse | Ventro Group" userId="S::penny.burhouse@ventrogroup.com::5f42d942-75f6-468e-a7c2-e0f4eb6fb39c" providerId="AD" clId="Web-{1D551720-75CD-77AD-41DB-131F6CBCA184}" dt="2022-02-11T08:05:34.163" v="94"/>
          <ac:picMkLst>
            <pc:docMk/>
            <pc:sldMk cId="4046833998" sldId="288"/>
            <ac:picMk id="9" creationId="{6376F94F-EE86-45B2-AB8A-9F46E7385B82}"/>
          </ac:picMkLst>
        </pc:picChg>
      </pc:sldChg>
      <pc:sldChg chg="delSp">
        <pc:chgData name="Penny Burhouse | Ventro Group" userId="S::penny.burhouse@ventrogroup.com::5f42d942-75f6-468e-a7c2-e0f4eb6fb39c" providerId="AD" clId="Web-{1D551720-75CD-77AD-41DB-131F6CBCA184}" dt="2022-02-11T08:05:43.601" v="98"/>
        <pc:sldMkLst>
          <pc:docMk/>
          <pc:sldMk cId="2834855580" sldId="289"/>
        </pc:sldMkLst>
        <pc:picChg chg="del">
          <ac:chgData name="Penny Burhouse | Ventro Group" userId="S::penny.burhouse@ventrogroup.com::5f42d942-75f6-468e-a7c2-e0f4eb6fb39c" providerId="AD" clId="Web-{1D551720-75CD-77AD-41DB-131F6CBCA184}" dt="2022-02-11T08:05:43.601" v="98"/>
          <ac:picMkLst>
            <pc:docMk/>
            <pc:sldMk cId="2834855580" sldId="289"/>
            <ac:picMk id="9" creationId="{6FC2FB98-6E93-4535-AEF6-BF6E993E4018}"/>
          </ac:picMkLst>
        </pc:picChg>
      </pc:sldChg>
      <pc:sldChg chg="delSp">
        <pc:chgData name="Penny Burhouse | Ventro Group" userId="S::penny.burhouse@ventrogroup.com::5f42d942-75f6-468e-a7c2-e0f4eb6fb39c" providerId="AD" clId="Web-{1D551720-75CD-77AD-41DB-131F6CBCA184}" dt="2022-02-11T08:05:52.258" v="102"/>
        <pc:sldMkLst>
          <pc:docMk/>
          <pc:sldMk cId="402483395" sldId="291"/>
        </pc:sldMkLst>
        <pc:spChg chg="del">
          <ac:chgData name="Penny Burhouse | Ventro Group" userId="S::penny.burhouse@ventrogroup.com::5f42d942-75f6-468e-a7c2-e0f4eb6fb39c" providerId="AD" clId="Web-{1D551720-75CD-77AD-41DB-131F6CBCA184}" dt="2022-02-11T08:05:52.258" v="102"/>
          <ac:spMkLst>
            <pc:docMk/>
            <pc:sldMk cId="402483395" sldId="291"/>
            <ac:spMk id="9" creationId="{140FB0EE-5CB1-4857-8D64-B5E44F2145AD}"/>
          </ac:spMkLst>
        </pc:spChg>
        <pc:picChg chg="del">
          <ac:chgData name="Penny Burhouse | Ventro Group" userId="S::penny.burhouse@ventrogroup.com::5f42d942-75f6-468e-a7c2-e0f4eb6fb39c" providerId="AD" clId="Web-{1D551720-75CD-77AD-41DB-131F6CBCA184}" dt="2022-02-11T08:05:50.554" v="101"/>
          <ac:picMkLst>
            <pc:docMk/>
            <pc:sldMk cId="402483395" sldId="291"/>
            <ac:picMk id="10" creationId="{5810218B-C0C9-4224-96DE-8A581D434AE6}"/>
          </ac:picMkLst>
        </pc:picChg>
      </pc:sldChg>
      <pc:sldChg chg="modSp">
        <pc:chgData name="Penny Burhouse | Ventro Group" userId="S::penny.burhouse@ventrogroup.com::5f42d942-75f6-468e-a7c2-e0f4eb6fb39c" providerId="AD" clId="Web-{1D551720-75CD-77AD-41DB-131F6CBCA184}" dt="2022-02-11T08:06:29.883" v="105" actId="1076"/>
        <pc:sldMkLst>
          <pc:docMk/>
          <pc:sldMk cId="3322234028" sldId="292"/>
        </pc:sldMkLst>
        <pc:picChg chg="mod">
          <ac:chgData name="Penny Burhouse | Ventro Group" userId="S::penny.burhouse@ventrogroup.com::5f42d942-75f6-468e-a7c2-e0f4eb6fb39c" providerId="AD" clId="Web-{1D551720-75CD-77AD-41DB-131F6CBCA184}" dt="2022-02-11T08:06:29.883" v="105" actId="1076"/>
          <ac:picMkLst>
            <pc:docMk/>
            <pc:sldMk cId="3322234028" sldId="292"/>
            <ac:picMk id="8" creationId="{65226353-B88D-46DB-A454-02E3D8A288D7}"/>
          </ac:picMkLst>
        </pc:picChg>
      </pc:sldChg>
      <pc:sldChg chg="delSp">
        <pc:chgData name="Penny Burhouse | Ventro Group" userId="S::penny.burhouse@ventrogroup.com::5f42d942-75f6-468e-a7c2-e0f4eb6fb39c" providerId="AD" clId="Web-{1D551720-75CD-77AD-41DB-131F6CBCA184}" dt="2022-02-11T08:05:48.242" v="100"/>
        <pc:sldMkLst>
          <pc:docMk/>
          <pc:sldMk cId="702984594" sldId="293"/>
        </pc:sldMkLst>
        <pc:spChg chg="del">
          <ac:chgData name="Penny Burhouse | Ventro Group" userId="S::penny.burhouse@ventrogroup.com::5f42d942-75f6-468e-a7c2-e0f4eb6fb39c" providerId="AD" clId="Web-{1D551720-75CD-77AD-41DB-131F6CBCA184}" dt="2022-02-11T08:05:48.242" v="100"/>
          <ac:spMkLst>
            <pc:docMk/>
            <pc:sldMk cId="702984594" sldId="293"/>
            <ac:spMk id="14" creationId="{9FEAEDF2-FDE1-4765-976F-492E59AA617F}"/>
          </ac:spMkLst>
        </pc:spChg>
        <pc:picChg chg="del">
          <ac:chgData name="Penny Burhouse | Ventro Group" userId="S::penny.burhouse@ventrogroup.com::5f42d942-75f6-468e-a7c2-e0f4eb6fb39c" providerId="AD" clId="Web-{1D551720-75CD-77AD-41DB-131F6CBCA184}" dt="2022-02-11T08:05:46.507" v="99"/>
          <ac:picMkLst>
            <pc:docMk/>
            <pc:sldMk cId="702984594" sldId="293"/>
            <ac:picMk id="18" creationId="{30E215AE-8960-44A7-8279-6ABBD53021FA}"/>
          </ac:picMkLst>
        </pc:picChg>
      </pc:sldChg>
      <pc:sldChg chg="delSp">
        <pc:chgData name="Penny Burhouse | Ventro Group" userId="S::penny.burhouse@ventrogroup.com::5f42d942-75f6-468e-a7c2-e0f4eb6fb39c" providerId="AD" clId="Web-{1D551720-75CD-77AD-41DB-131F6CBCA184}" dt="2022-02-11T08:03:36.238" v="40"/>
        <pc:sldMkLst>
          <pc:docMk/>
          <pc:sldMk cId="3485835550" sldId="296"/>
        </pc:sldMkLst>
        <pc:spChg chg="del">
          <ac:chgData name="Penny Burhouse | Ventro Group" userId="S::penny.burhouse@ventrogroup.com::5f42d942-75f6-468e-a7c2-e0f4eb6fb39c" providerId="AD" clId="Web-{1D551720-75CD-77AD-41DB-131F6CBCA184}" dt="2022-02-11T08:03:36.238" v="40"/>
          <ac:spMkLst>
            <pc:docMk/>
            <pc:sldMk cId="3485835550" sldId="296"/>
            <ac:spMk id="16" creationId="{F42E2EC0-4CAD-4ED2-B982-B300055B9543}"/>
          </ac:spMkLst>
        </pc:spChg>
        <pc:picChg chg="del">
          <ac:chgData name="Penny Burhouse | Ventro Group" userId="S::penny.burhouse@ventrogroup.com::5f42d942-75f6-468e-a7c2-e0f4eb6fb39c" providerId="AD" clId="Web-{1D551720-75CD-77AD-41DB-131F6CBCA184}" dt="2022-02-11T08:03:33.535" v="39"/>
          <ac:picMkLst>
            <pc:docMk/>
            <pc:sldMk cId="3485835550" sldId="296"/>
            <ac:picMk id="17" creationId="{C806EED1-C878-4CBE-BDC8-27374D94795B}"/>
          </ac:picMkLst>
        </pc:picChg>
      </pc:sldChg>
      <pc:sldChg chg="delSp">
        <pc:chgData name="Penny Burhouse | Ventro Group" userId="S::penny.burhouse@ventrogroup.com::5f42d942-75f6-468e-a7c2-e0f4eb6fb39c" providerId="AD" clId="Web-{1D551720-75CD-77AD-41DB-131F6CBCA184}" dt="2022-02-11T08:05:07.741" v="80"/>
        <pc:sldMkLst>
          <pc:docMk/>
          <pc:sldMk cId="446158142" sldId="297"/>
        </pc:sldMkLst>
        <pc:spChg chg="del">
          <ac:chgData name="Penny Burhouse | Ventro Group" userId="S::penny.burhouse@ventrogroup.com::5f42d942-75f6-468e-a7c2-e0f4eb6fb39c" providerId="AD" clId="Web-{1D551720-75CD-77AD-41DB-131F6CBCA184}" dt="2022-02-11T08:05:07.741" v="80"/>
          <ac:spMkLst>
            <pc:docMk/>
            <pc:sldMk cId="446158142" sldId="297"/>
            <ac:spMk id="7" creationId="{7020EC56-49A3-435D-A9E3-BBC174DF0157}"/>
          </ac:spMkLst>
        </pc:spChg>
        <pc:picChg chg="del">
          <ac:chgData name="Penny Burhouse | Ventro Group" userId="S::penny.burhouse@ventrogroup.com::5f42d942-75f6-468e-a7c2-e0f4eb6fb39c" providerId="AD" clId="Web-{1D551720-75CD-77AD-41DB-131F6CBCA184}" dt="2022-02-11T08:05:05.678" v="79"/>
          <ac:picMkLst>
            <pc:docMk/>
            <pc:sldMk cId="446158142" sldId="297"/>
            <ac:picMk id="10" creationId="{D593C6E9-CD84-4707-AEBE-7D6C2F33E9F0}"/>
          </ac:picMkLst>
        </pc:picChg>
      </pc:sldChg>
      <pc:sldChg chg="delSp">
        <pc:chgData name="Penny Burhouse | Ventro Group" userId="S::penny.burhouse@ventrogroup.com::5f42d942-75f6-468e-a7c2-e0f4eb6fb39c" providerId="AD" clId="Web-{1D551720-75CD-77AD-41DB-131F6CBCA184}" dt="2022-02-11T08:03:47.286" v="45"/>
        <pc:sldMkLst>
          <pc:docMk/>
          <pc:sldMk cId="1029172353" sldId="298"/>
        </pc:sldMkLst>
        <pc:spChg chg="del">
          <ac:chgData name="Penny Burhouse | Ventro Group" userId="S::penny.burhouse@ventrogroup.com::5f42d942-75f6-468e-a7c2-e0f4eb6fb39c" providerId="AD" clId="Web-{1D551720-75CD-77AD-41DB-131F6CBCA184}" dt="2022-02-11T08:03:47.286" v="45"/>
          <ac:spMkLst>
            <pc:docMk/>
            <pc:sldMk cId="1029172353" sldId="298"/>
            <ac:spMk id="11" creationId="{72AC70B9-9B2D-426E-984A-6B30909AB2CD}"/>
          </ac:spMkLst>
        </pc:spChg>
        <pc:picChg chg="del">
          <ac:chgData name="Penny Burhouse | Ventro Group" userId="S::penny.burhouse@ventrogroup.com::5f42d942-75f6-468e-a7c2-e0f4eb6fb39c" providerId="AD" clId="Web-{1D551720-75CD-77AD-41DB-131F6CBCA184}" dt="2022-02-11T08:03:45.176" v="44"/>
          <ac:picMkLst>
            <pc:docMk/>
            <pc:sldMk cId="1029172353" sldId="298"/>
            <ac:picMk id="12" creationId="{564B19A9-290D-4D95-B818-5468EF8C01CC}"/>
          </ac:picMkLst>
        </pc:picChg>
      </pc:sldChg>
      <pc:sldChg chg="delSp">
        <pc:chgData name="Penny Burhouse | Ventro Group" userId="S::penny.burhouse@ventrogroup.com::5f42d942-75f6-468e-a7c2-e0f4eb6fb39c" providerId="AD" clId="Web-{1D551720-75CD-77AD-41DB-131F6CBCA184}" dt="2022-02-11T08:03:56.114" v="49"/>
        <pc:sldMkLst>
          <pc:docMk/>
          <pc:sldMk cId="2026561325" sldId="299"/>
        </pc:sldMkLst>
        <pc:spChg chg="del">
          <ac:chgData name="Penny Burhouse | Ventro Group" userId="S::penny.burhouse@ventrogroup.com::5f42d942-75f6-468e-a7c2-e0f4eb6fb39c" providerId="AD" clId="Web-{1D551720-75CD-77AD-41DB-131F6CBCA184}" dt="2022-02-11T08:03:56.114" v="49"/>
          <ac:spMkLst>
            <pc:docMk/>
            <pc:sldMk cId="2026561325" sldId="299"/>
            <ac:spMk id="13" creationId="{FA9987A5-0F28-4159-A4B9-446C2277CE8B}"/>
          </ac:spMkLst>
        </pc:spChg>
        <pc:picChg chg="del">
          <ac:chgData name="Penny Burhouse | Ventro Group" userId="S::penny.burhouse@ventrogroup.com::5f42d942-75f6-468e-a7c2-e0f4eb6fb39c" providerId="AD" clId="Web-{1D551720-75CD-77AD-41DB-131F6CBCA184}" dt="2022-02-11T08:03:54.208" v="48"/>
          <ac:picMkLst>
            <pc:docMk/>
            <pc:sldMk cId="2026561325" sldId="299"/>
            <ac:picMk id="14" creationId="{029BB6D2-CF36-4781-A224-4D19FD1825FF}"/>
          </ac:picMkLst>
        </pc:picChg>
      </pc:sldChg>
      <pc:sldChg chg="delSp">
        <pc:chgData name="Penny Burhouse | Ventro Group" userId="S::penny.burhouse@ventrogroup.com::5f42d942-75f6-468e-a7c2-e0f4eb6fb39c" providerId="AD" clId="Web-{1D551720-75CD-77AD-41DB-131F6CBCA184}" dt="2022-02-11T08:05:40.320" v="97"/>
        <pc:sldMkLst>
          <pc:docMk/>
          <pc:sldMk cId="2944652417" sldId="300"/>
        </pc:sldMkLst>
        <pc:spChg chg="del">
          <ac:chgData name="Penny Burhouse | Ventro Group" userId="S::penny.burhouse@ventrogroup.com::5f42d942-75f6-468e-a7c2-e0f4eb6fb39c" providerId="AD" clId="Web-{1D551720-75CD-77AD-41DB-131F6CBCA184}" dt="2022-02-11T08:05:40.320" v="97"/>
          <ac:spMkLst>
            <pc:docMk/>
            <pc:sldMk cId="2944652417" sldId="300"/>
            <ac:spMk id="7" creationId="{9BA7E6FA-2582-4B7C-88D3-CCF8F394B0A8}"/>
          </ac:spMkLst>
        </pc:spChg>
        <pc:picChg chg="del">
          <ac:chgData name="Penny Burhouse | Ventro Group" userId="S::penny.burhouse@ventrogroup.com::5f42d942-75f6-468e-a7c2-e0f4eb6fb39c" providerId="AD" clId="Web-{1D551720-75CD-77AD-41DB-131F6CBCA184}" dt="2022-02-11T08:05:38.382" v="96"/>
          <ac:picMkLst>
            <pc:docMk/>
            <pc:sldMk cId="2944652417" sldId="300"/>
            <ac:picMk id="9" creationId="{6376F94F-EE86-45B2-AB8A-9F46E7385B82}"/>
          </ac:picMkLst>
        </pc:picChg>
      </pc:sldChg>
      <pc:sldChg chg="delSp">
        <pc:chgData name="Penny Burhouse | Ventro Group" userId="S::penny.burhouse@ventrogroup.com::5f42d942-75f6-468e-a7c2-e0f4eb6fb39c" providerId="AD" clId="Web-{1D551720-75CD-77AD-41DB-131F6CBCA184}" dt="2022-02-11T08:04:56.162" v="74"/>
        <pc:sldMkLst>
          <pc:docMk/>
          <pc:sldMk cId="1821273739" sldId="301"/>
        </pc:sldMkLst>
        <pc:picChg chg="del">
          <ac:chgData name="Penny Burhouse | Ventro Group" userId="S::penny.burhouse@ventrogroup.com::5f42d942-75f6-468e-a7c2-e0f4eb6fb39c" providerId="AD" clId="Web-{1D551720-75CD-77AD-41DB-131F6CBCA184}" dt="2022-02-11T08:04:56.162" v="74"/>
          <ac:picMkLst>
            <pc:docMk/>
            <pc:sldMk cId="1821273739" sldId="301"/>
            <ac:picMk id="9" creationId="{A39E8864-E0AB-4923-8267-518CA91CB2DD}"/>
          </ac:picMkLst>
        </pc:picChg>
      </pc:sldChg>
      <pc:sldChg chg="delSp">
        <pc:chgData name="Penny Burhouse | Ventro Group" userId="S::penny.burhouse@ventrogroup.com::5f42d942-75f6-468e-a7c2-e0f4eb6fb39c" providerId="AD" clId="Web-{1D551720-75CD-77AD-41DB-131F6CBCA184}" dt="2022-02-11T08:04:30.490" v="62"/>
        <pc:sldMkLst>
          <pc:docMk/>
          <pc:sldMk cId="2932130195" sldId="302"/>
        </pc:sldMkLst>
        <pc:spChg chg="del">
          <ac:chgData name="Penny Burhouse | Ventro Group" userId="S::penny.burhouse@ventrogroup.com::5f42d942-75f6-468e-a7c2-e0f4eb6fb39c" providerId="AD" clId="Web-{1D551720-75CD-77AD-41DB-131F6CBCA184}" dt="2022-02-11T08:04:30.490" v="62"/>
          <ac:spMkLst>
            <pc:docMk/>
            <pc:sldMk cId="2932130195" sldId="302"/>
            <ac:spMk id="8" creationId="{9A34E38A-742D-4E2B-BB8C-A7DDF46160BB}"/>
          </ac:spMkLst>
        </pc:spChg>
        <pc:picChg chg="del">
          <ac:chgData name="Penny Burhouse | Ventro Group" userId="S::penny.burhouse@ventrogroup.com::5f42d942-75f6-468e-a7c2-e0f4eb6fb39c" providerId="AD" clId="Web-{1D551720-75CD-77AD-41DB-131F6CBCA184}" dt="2022-02-11T08:04:27.302" v="61"/>
          <ac:picMkLst>
            <pc:docMk/>
            <pc:sldMk cId="2932130195" sldId="302"/>
            <ac:picMk id="10" creationId="{69B7F087-D307-49B1-B738-1DA8088098A6}"/>
          </ac:picMkLst>
        </pc:picChg>
      </pc:sldChg>
      <pc:sldChg chg="addSp delSp modSp">
        <pc:chgData name="Penny Burhouse | Ventro Group" userId="S::penny.burhouse@ventrogroup.com::5f42d942-75f6-468e-a7c2-e0f4eb6fb39c" providerId="AD" clId="Web-{1D551720-75CD-77AD-41DB-131F6CBCA184}" dt="2022-02-11T08:02:57.222" v="23" actId="1076"/>
        <pc:sldMkLst>
          <pc:docMk/>
          <pc:sldMk cId="1451851621" sldId="303"/>
        </pc:sldMkLst>
        <pc:spChg chg="mod">
          <ac:chgData name="Penny Burhouse | Ventro Group" userId="S::penny.burhouse@ventrogroup.com::5f42d942-75f6-468e-a7c2-e0f4eb6fb39c" providerId="AD" clId="Web-{1D551720-75CD-77AD-41DB-131F6CBCA184}" dt="2022-02-11T08:02:21.158" v="19" actId="1076"/>
          <ac:spMkLst>
            <pc:docMk/>
            <pc:sldMk cId="1451851621" sldId="303"/>
            <ac:spMk id="2" creationId="{4B5634C8-1149-40DC-9C99-59C9D958B6E4}"/>
          </ac:spMkLst>
        </pc:spChg>
        <pc:spChg chg="mod">
          <ac:chgData name="Penny Burhouse | Ventro Group" userId="S::penny.burhouse@ventrogroup.com::5f42d942-75f6-468e-a7c2-e0f4eb6fb39c" providerId="AD" clId="Web-{1D551720-75CD-77AD-41DB-131F6CBCA184}" dt="2022-02-11T08:02:57.222" v="23" actId="1076"/>
          <ac:spMkLst>
            <pc:docMk/>
            <pc:sldMk cId="1451851621" sldId="303"/>
            <ac:spMk id="3" creationId="{2EF60AB3-E366-4347-8E96-ACE4B8B53038}"/>
          </ac:spMkLst>
        </pc:spChg>
        <pc:spChg chg="del">
          <ac:chgData name="Penny Burhouse | Ventro Group" userId="S::penny.burhouse@ventrogroup.com::5f42d942-75f6-468e-a7c2-e0f4eb6fb39c" providerId="AD" clId="Web-{1D551720-75CD-77AD-41DB-131F6CBCA184}" dt="2022-02-11T08:01:28.876" v="11"/>
          <ac:spMkLst>
            <pc:docMk/>
            <pc:sldMk cId="1451851621" sldId="303"/>
            <ac:spMk id="4" creationId="{EBDF0806-33EB-4684-93D7-A1353ABE1F2F}"/>
          </ac:spMkLst>
        </pc:spChg>
        <pc:spChg chg="add">
          <ac:chgData name="Penny Burhouse | Ventro Group" userId="S::penny.burhouse@ventrogroup.com::5f42d942-75f6-468e-a7c2-e0f4eb6fb39c" providerId="AD" clId="Web-{1D551720-75CD-77AD-41DB-131F6CBCA184}" dt="2022-02-11T08:02:46.065" v="21"/>
          <ac:spMkLst>
            <pc:docMk/>
            <pc:sldMk cId="1451851621" sldId="303"/>
            <ac:spMk id="5" creationId="{E0B84E62-4C7A-4825-AE98-476F391DBD78}"/>
          </ac:spMkLst>
        </pc:spChg>
        <pc:spChg chg="mod">
          <ac:chgData name="Penny Burhouse | Ventro Group" userId="S::penny.burhouse@ventrogroup.com::5f42d942-75f6-468e-a7c2-e0f4eb6fb39c" providerId="AD" clId="Web-{1D551720-75CD-77AD-41DB-131F6CBCA184}" dt="2022-02-11T08:02:52.706" v="22" actId="1076"/>
          <ac:spMkLst>
            <pc:docMk/>
            <pc:sldMk cId="1451851621" sldId="303"/>
            <ac:spMk id="7" creationId="{69D0811F-6604-4A63-8016-2BBCF2AC68C3}"/>
          </ac:spMkLst>
        </pc:spChg>
      </pc:sldChg>
      <pc:sldChg chg="delSp">
        <pc:chgData name="Penny Burhouse | Ventro Group" userId="S::penny.burhouse@ventrogroup.com::5f42d942-75f6-468e-a7c2-e0f4eb6fb39c" providerId="AD" clId="Web-{1D551720-75CD-77AD-41DB-131F6CBCA184}" dt="2022-02-11T08:04:49.865" v="71"/>
        <pc:sldMkLst>
          <pc:docMk/>
          <pc:sldMk cId="251137820" sldId="304"/>
        </pc:sldMkLst>
        <pc:spChg chg="del">
          <ac:chgData name="Penny Burhouse | Ventro Group" userId="S::penny.burhouse@ventrogroup.com::5f42d942-75f6-468e-a7c2-e0f4eb6fb39c" providerId="AD" clId="Web-{1D551720-75CD-77AD-41DB-131F6CBCA184}" dt="2022-02-11T08:04:49.865" v="71"/>
          <ac:spMkLst>
            <pc:docMk/>
            <pc:sldMk cId="251137820" sldId="304"/>
            <ac:spMk id="7" creationId="{BE147FC7-B7CD-4403-8910-327C55BEB364}"/>
          </ac:spMkLst>
        </pc:spChg>
        <pc:picChg chg="del">
          <ac:chgData name="Penny Burhouse | Ventro Group" userId="S::penny.burhouse@ventrogroup.com::5f42d942-75f6-468e-a7c2-e0f4eb6fb39c" providerId="AD" clId="Web-{1D551720-75CD-77AD-41DB-131F6CBCA184}" dt="2022-02-11T08:04:48.834" v="70"/>
          <ac:picMkLst>
            <pc:docMk/>
            <pc:sldMk cId="251137820" sldId="304"/>
            <ac:picMk id="9" creationId="{6BB8E1D4-8659-4E30-8D83-FF7E9BC8F713}"/>
          </ac:picMkLst>
        </pc:picChg>
      </pc:sldChg>
      <pc:sldChg chg="delSp">
        <pc:chgData name="Penny Burhouse | Ventro Group" userId="S::penny.burhouse@ventrogroup.com::5f42d942-75f6-468e-a7c2-e0f4eb6fb39c" providerId="AD" clId="Web-{1D551720-75CD-77AD-41DB-131F6CBCA184}" dt="2022-02-11T08:04:45.850" v="69"/>
        <pc:sldMkLst>
          <pc:docMk/>
          <pc:sldMk cId="1274730830" sldId="305"/>
        </pc:sldMkLst>
        <pc:spChg chg="del">
          <ac:chgData name="Penny Burhouse | Ventro Group" userId="S::penny.burhouse@ventrogroup.com::5f42d942-75f6-468e-a7c2-e0f4eb6fb39c" providerId="AD" clId="Web-{1D551720-75CD-77AD-41DB-131F6CBCA184}" dt="2022-02-11T08:04:45.850" v="69"/>
          <ac:spMkLst>
            <pc:docMk/>
            <pc:sldMk cId="1274730830" sldId="305"/>
            <ac:spMk id="7" creationId="{BE147FC7-B7CD-4403-8910-327C55BEB364}"/>
          </ac:spMkLst>
        </pc:spChg>
        <pc:picChg chg="del">
          <ac:chgData name="Penny Burhouse | Ventro Group" userId="S::penny.burhouse@ventrogroup.com::5f42d942-75f6-468e-a7c2-e0f4eb6fb39c" providerId="AD" clId="Web-{1D551720-75CD-77AD-41DB-131F6CBCA184}" dt="2022-02-11T08:04:44.381" v="68"/>
          <ac:picMkLst>
            <pc:docMk/>
            <pc:sldMk cId="1274730830" sldId="305"/>
            <ac:picMk id="9" creationId="{6BB8E1D4-8659-4E30-8D83-FF7E9BC8F713}"/>
          </ac:picMkLst>
        </pc:picChg>
      </pc:sldChg>
    </pc:docChg>
  </pc:docChgLst>
  <pc:docChgLst>
    <pc:chgData name="Penny Burhouse | Ventro Group" userId="S::penny.burhouse@ventrogroup.com::5f42d942-75f6-468e-a7c2-e0f4eb6fb39c" providerId="AD" clId="Web-{FC2D651B-F95C-0D9A-BDED-DFF29DE5D849}"/>
    <pc:docChg chg="delSld modSld">
      <pc:chgData name="Penny Burhouse | Ventro Group" userId="S::penny.burhouse@ventrogroup.com::5f42d942-75f6-468e-a7c2-e0f4eb6fb39c" providerId="AD" clId="Web-{FC2D651B-F95C-0D9A-BDED-DFF29DE5D849}" dt="2022-02-17T16:19:42.096" v="1685"/>
      <pc:docMkLst>
        <pc:docMk/>
      </pc:docMkLst>
      <pc:sldChg chg="addSp modSp">
        <pc:chgData name="Penny Burhouse | Ventro Group" userId="S::penny.burhouse@ventrogroup.com::5f42d942-75f6-468e-a7c2-e0f4eb6fb39c" providerId="AD" clId="Web-{FC2D651B-F95C-0D9A-BDED-DFF29DE5D849}" dt="2022-02-17T13:29:31.815" v="776" actId="1076"/>
        <pc:sldMkLst>
          <pc:docMk/>
          <pc:sldMk cId="3375670581" sldId="259"/>
        </pc:sldMkLst>
        <pc:spChg chg="mod">
          <ac:chgData name="Penny Burhouse | Ventro Group" userId="S::penny.burhouse@ventrogroup.com::5f42d942-75f6-468e-a7c2-e0f4eb6fb39c" providerId="AD" clId="Web-{FC2D651B-F95C-0D9A-BDED-DFF29DE5D849}" dt="2022-02-17T13:29:31.815" v="776" actId="1076"/>
          <ac:spMkLst>
            <pc:docMk/>
            <pc:sldMk cId="3375670581" sldId="259"/>
            <ac:spMk id="2" creationId="{4B5634C8-1149-40DC-9C99-59C9D958B6E4}"/>
          </ac:spMkLst>
        </pc:spChg>
        <pc:spChg chg="mod">
          <ac:chgData name="Penny Burhouse | Ventro Group" userId="S::penny.burhouse@ventrogroup.com::5f42d942-75f6-468e-a7c2-e0f4eb6fb39c" providerId="AD" clId="Web-{FC2D651B-F95C-0D9A-BDED-DFF29DE5D849}" dt="2022-02-17T13:29:18.486" v="774" actId="1076"/>
          <ac:spMkLst>
            <pc:docMk/>
            <pc:sldMk cId="3375670581" sldId="259"/>
            <ac:spMk id="3" creationId="{2EF60AB3-E366-4347-8E96-ACE4B8B53038}"/>
          </ac:spMkLst>
        </pc:spChg>
        <pc:spChg chg="add">
          <ac:chgData name="Penny Burhouse | Ventro Group" userId="S::penny.burhouse@ventrogroup.com::5f42d942-75f6-468e-a7c2-e0f4eb6fb39c" providerId="AD" clId="Web-{FC2D651B-F95C-0D9A-BDED-DFF29DE5D849}" dt="2022-02-17T13:29:22.737" v="775"/>
          <ac:spMkLst>
            <pc:docMk/>
            <pc:sldMk cId="3375670581" sldId="259"/>
            <ac:spMk id="6" creationId="{BD248F64-AE72-417B-816E-FBA27325C61D}"/>
          </ac:spMkLst>
        </pc:spChg>
      </pc:sldChg>
      <pc:sldChg chg="modSp addAnim delAnim modAnim">
        <pc:chgData name="Penny Burhouse | Ventro Group" userId="S::penny.burhouse@ventrogroup.com::5f42d942-75f6-468e-a7c2-e0f4eb6fb39c" providerId="AD" clId="Web-{FC2D651B-F95C-0D9A-BDED-DFF29DE5D849}" dt="2022-02-17T10:13:34.190" v="46" actId="20577"/>
        <pc:sldMkLst>
          <pc:docMk/>
          <pc:sldMk cId="2972684641" sldId="262"/>
        </pc:sldMkLst>
        <pc:spChg chg="mod">
          <ac:chgData name="Penny Burhouse | Ventro Group" userId="S::penny.burhouse@ventrogroup.com::5f42d942-75f6-468e-a7c2-e0f4eb6fb39c" providerId="AD" clId="Web-{FC2D651B-F95C-0D9A-BDED-DFF29DE5D849}" dt="2022-02-17T10:13:34.190" v="46" actId="20577"/>
          <ac:spMkLst>
            <pc:docMk/>
            <pc:sldMk cId="2972684641" sldId="262"/>
            <ac:spMk id="8" creationId="{AD85B66F-D9C7-4AE5-8F6D-34182B8F2438}"/>
          </ac:spMkLst>
        </pc:spChg>
      </pc:sldChg>
      <pc:sldChg chg="modSp addAnim modAnim">
        <pc:chgData name="Penny Burhouse | Ventro Group" userId="S::penny.burhouse@ventrogroup.com::5f42d942-75f6-468e-a7c2-e0f4eb6fb39c" providerId="AD" clId="Web-{FC2D651B-F95C-0D9A-BDED-DFF29DE5D849}" dt="2022-02-17T10:14:13.285" v="51"/>
        <pc:sldMkLst>
          <pc:docMk/>
          <pc:sldMk cId="505557181" sldId="264"/>
        </pc:sldMkLst>
        <pc:spChg chg="mod">
          <ac:chgData name="Penny Burhouse | Ventro Group" userId="S::penny.burhouse@ventrogroup.com::5f42d942-75f6-468e-a7c2-e0f4eb6fb39c" providerId="AD" clId="Web-{FC2D651B-F95C-0D9A-BDED-DFF29DE5D849}" dt="2022-02-17T10:14:05.597" v="48" actId="1076"/>
          <ac:spMkLst>
            <pc:docMk/>
            <pc:sldMk cId="505557181" sldId="264"/>
            <ac:spMk id="3" creationId="{2EF60AB3-E366-4347-8E96-ACE4B8B53038}"/>
          </ac:spMkLst>
        </pc:spChg>
        <pc:spChg chg="mod">
          <ac:chgData name="Penny Burhouse | Ventro Group" userId="S::penny.burhouse@ventrogroup.com::5f42d942-75f6-468e-a7c2-e0f4eb6fb39c" providerId="AD" clId="Web-{FC2D651B-F95C-0D9A-BDED-DFF29DE5D849}" dt="2022-02-17T10:13:50.768" v="47" actId="1076"/>
          <ac:spMkLst>
            <pc:docMk/>
            <pc:sldMk cId="505557181" sldId="264"/>
            <ac:spMk id="9" creationId="{8094ACF1-C9CD-454B-AA35-3B4C3C28DFB9}"/>
          </ac:spMkLst>
        </pc:spChg>
      </pc:sldChg>
      <pc:sldChg chg="modSp">
        <pc:chgData name="Penny Burhouse | Ventro Group" userId="S::penny.burhouse@ventrogroup.com::5f42d942-75f6-468e-a7c2-e0f4eb6fb39c" providerId="AD" clId="Web-{FC2D651B-F95C-0D9A-BDED-DFF29DE5D849}" dt="2022-02-17T10:10:45.998" v="10" actId="20577"/>
        <pc:sldMkLst>
          <pc:docMk/>
          <pc:sldMk cId="899675571" sldId="265"/>
        </pc:sldMkLst>
        <pc:spChg chg="mod">
          <ac:chgData name="Penny Burhouse | Ventro Group" userId="S::penny.burhouse@ventrogroup.com::5f42d942-75f6-468e-a7c2-e0f4eb6fb39c" providerId="AD" clId="Web-{FC2D651B-F95C-0D9A-BDED-DFF29DE5D849}" dt="2022-02-17T10:10:45.998" v="10" actId="20577"/>
          <ac:spMkLst>
            <pc:docMk/>
            <pc:sldMk cId="899675571" sldId="265"/>
            <ac:spMk id="3" creationId="{2EF60AB3-E366-4347-8E96-ACE4B8B53038}"/>
          </ac:spMkLst>
        </pc:spChg>
      </pc:sldChg>
      <pc:sldChg chg="addAnim modAnim modNotes">
        <pc:chgData name="Penny Burhouse | Ventro Group" userId="S::penny.burhouse@ventrogroup.com::5f42d942-75f6-468e-a7c2-e0f4eb6fb39c" providerId="AD" clId="Web-{FC2D651B-F95C-0D9A-BDED-DFF29DE5D849}" dt="2022-02-17T10:26:33.240" v="109"/>
        <pc:sldMkLst>
          <pc:docMk/>
          <pc:sldMk cId="3409781610" sldId="267"/>
        </pc:sldMkLst>
      </pc:sldChg>
      <pc:sldChg chg="addAnim modAnim modNotes">
        <pc:chgData name="Penny Burhouse | Ventro Group" userId="S::penny.burhouse@ventrogroup.com::5f42d942-75f6-468e-a7c2-e0f4eb6fb39c" providerId="AD" clId="Web-{FC2D651B-F95C-0D9A-BDED-DFF29DE5D849}" dt="2022-02-17T11:21:21.665" v="271"/>
        <pc:sldMkLst>
          <pc:docMk/>
          <pc:sldMk cId="3537504558" sldId="268"/>
        </pc:sldMkLst>
      </pc:sldChg>
      <pc:sldChg chg="modSp addAnim modAnim modNotes">
        <pc:chgData name="Penny Burhouse | Ventro Group" userId="S::penny.burhouse@ventrogroup.com::5f42d942-75f6-468e-a7c2-e0f4eb6fb39c" providerId="AD" clId="Web-{FC2D651B-F95C-0D9A-BDED-DFF29DE5D849}" dt="2022-02-17T12:25:32.837" v="574"/>
        <pc:sldMkLst>
          <pc:docMk/>
          <pc:sldMk cId="1202172477" sldId="269"/>
        </pc:sldMkLst>
        <pc:spChg chg="mod">
          <ac:chgData name="Penny Burhouse | Ventro Group" userId="S::penny.burhouse@ventrogroup.com::5f42d942-75f6-468e-a7c2-e0f4eb6fb39c" providerId="AD" clId="Web-{FC2D651B-F95C-0D9A-BDED-DFF29DE5D849}" dt="2022-02-17T10:41:31.247" v="157" actId="1076"/>
          <ac:spMkLst>
            <pc:docMk/>
            <pc:sldMk cId="1202172477" sldId="269"/>
            <ac:spMk id="3" creationId="{2EF60AB3-E366-4347-8E96-ACE4B8B53038}"/>
          </ac:spMkLst>
        </pc:spChg>
      </pc:sldChg>
      <pc:sldChg chg="addAnim modAnim modNotes">
        <pc:chgData name="Penny Burhouse | Ventro Group" userId="S::penny.burhouse@ventrogroup.com::5f42d942-75f6-468e-a7c2-e0f4eb6fb39c" providerId="AD" clId="Web-{FC2D651B-F95C-0D9A-BDED-DFF29DE5D849}" dt="2022-02-17T16:19:42.096" v="1685"/>
        <pc:sldMkLst>
          <pc:docMk/>
          <pc:sldMk cId="3176894991" sldId="270"/>
        </pc:sldMkLst>
      </pc:sldChg>
      <pc:sldChg chg="addSp modSp modNotes">
        <pc:chgData name="Penny Burhouse | Ventro Group" userId="S::penny.burhouse@ventrogroup.com::5f42d942-75f6-468e-a7c2-e0f4eb6fb39c" providerId="AD" clId="Web-{FC2D651B-F95C-0D9A-BDED-DFF29DE5D849}" dt="2022-02-17T14:33:37.305" v="1154"/>
        <pc:sldMkLst>
          <pc:docMk/>
          <pc:sldMk cId="1746719785" sldId="271"/>
        </pc:sldMkLst>
        <pc:spChg chg="mod">
          <ac:chgData name="Penny Burhouse | Ventro Group" userId="S::penny.burhouse@ventrogroup.com::5f42d942-75f6-468e-a7c2-e0f4eb6fb39c" providerId="AD" clId="Web-{FC2D651B-F95C-0D9A-BDED-DFF29DE5D849}" dt="2022-02-17T14:24:40.367" v="1006" actId="20577"/>
          <ac:spMkLst>
            <pc:docMk/>
            <pc:sldMk cId="1746719785" sldId="271"/>
            <ac:spMk id="2" creationId="{703E9BB7-4D7A-4FD2-8F40-7DA6EBF0673F}"/>
          </ac:spMkLst>
        </pc:spChg>
        <pc:spChg chg="mod">
          <ac:chgData name="Penny Burhouse | Ventro Group" userId="S::penny.burhouse@ventrogroup.com::5f42d942-75f6-468e-a7c2-e0f4eb6fb39c" providerId="AD" clId="Web-{FC2D651B-F95C-0D9A-BDED-DFF29DE5D849}" dt="2022-02-17T14:25:17.197" v="1013" actId="1076"/>
          <ac:spMkLst>
            <pc:docMk/>
            <pc:sldMk cId="1746719785" sldId="271"/>
            <ac:spMk id="7" creationId="{3AF617D1-3F6E-4CEE-B17B-F7CC304207F6}"/>
          </ac:spMkLst>
        </pc:spChg>
        <pc:spChg chg="mod">
          <ac:chgData name="Penny Burhouse | Ventro Group" userId="S::penny.burhouse@ventrogroup.com::5f42d942-75f6-468e-a7c2-e0f4eb6fb39c" providerId="AD" clId="Web-{FC2D651B-F95C-0D9A-BDED-DFF29DE5D849}" dt="2022-02-17T14:25:12.103" v="1012" actId="14100"/>
          <ac:spMkLst>
            <pc:docMk/>
            <pc:sldMk cId="1746719785" sldId="271"/>
            <ac:spMk id="16" creationId="{5947CD37-728C-4C13-8897-921DA3AECDFF}"/>
          </ac:spMkLst>
        </pc:spChg>
        <pc:picChg chg="add mod">
          <ac:chgData name="Penny Burhouse | Ventro Group" userId="S::penny.burhouse@ventrogroup.com::5f42d942-75f6-468e-a7c2-e0f4eb6fb39c" providerId="AD" clId="Web-{FC2D651B-F95C-0D9A-BDED-DFF29DE5D849}" dt="2022-02-17T14:25:21.729" v="1016" actId="1076"/>
          <ac:picMkLst>
            <pc:docMk/>
            <pc:sldMk cId="1746719785" sldId="271"/>
            <ac:picMk id="5" creationId="{4BAD808F-DE9C-441E-B32A-E48B77E61C22}"/>
          </ac:picMkLst>
        </pc:picChg>
      </pc:sldChg>
      <pc:sldChg chg="addSp delSp modSp addAnim modAnim modNotes">
        <pc:chgData name="Penny Burhouse | Ventro Group" userId="S::penny.burhouse@ventrogroup.com::5f42d942-75f6-468e-a7c2-e0f4eb6fb39c" providerId="AD" clId="Web-{FC2D651B-F95C-0D9A-BDED-DFF29DE5D849}" dt="2022-02-17T12:51:50.548" v="772"/>
        <pc:sldMkLst>
          <pc:docMk/>
          <pc:sldMk cId="3504525125" sldId="272"/>
        </pc:sldMkLst>
        <pc:spChg chg="mod">
          <ac:chgData name="Penny Burhouse | Ventro Group" userId="S::penny.burhouse@ventrogroup.com::5f42d942-75f6-468e-a7c2-e0f4eb6fb39c" providerId="AD" clId="Web-{FC2D651B-F95C-0D9A-BDED-DFF29DE5D849}" dt="2022-02-17T12:51:34.376" v="768" actId="20577"/>
          <ac:spMkLst>
            <pc:docMk/>
            <pc:sldMk cId="3504525125" sldId="272"/>
            <ac:spMk id="2" creationId="{703E9BB7-4D7A-4FD2-8F40-7DA6EBF0673F}"/>
          </ac:spMkLst>
        </pc:spChg>
        <pc:spChg chg="add del">
          <ac:chgData name="Penny Burhouse | Ventro Group" userId="S::penny.burhouse@ventrogroup.com::5f42d942-75f6-468e-a7c2-e0f4eb6fb39c" providerId="AD" clId="Web-{FC2D651B-F95C-0D9A-BDED-DFF29DE5D849}" dt="2022-02-17T12:51:37.376" v="769"/>
          <ac:spMkLst>
            <pc:docMk/>
            <pc:sldMk cId="3504525125" sldId="272"/>
            <ac:spMk id="5" creationId="{F980D36B-540D-4575-9FDF-DE83CAAA1830}"/>
          </ac:spMkLst>
        </pc:spChg>
        <pc:spChg chg="mod">
          <ac:chgData name="Penny Burhouse | Ventro Group" userId="S::penny.burhouse@ventrogroup.com::5f42d942-75f6-468e-a7c2-e0f4eb6fb39c" providerId="AD" clId="Web-{FC2D651B-F95C-0D9A-BDED-DFF29DE5D849}" dt="2022-02-17T12:47:26.463" v="604" actId="1076"/>
          <ac:spMkLst>
            <pc:docMk/>
            <pc:sldMk cId="3504525125" sldId="272"/>
            <ac:spMk id="7" creationId="{3AF617D1-3F6E-4CEE-B17B-F7CC304207F6}"/>
          </ac:spMkLst>
        </pc:spChg>
        <pc:picChg chg="add mod">
          <ac:chgData name="Penny Burhouse | Ventro Group" userId="S::penny.burhouse@ventrogroup.com::5f42d942-75f6-468e-a7c2-e0f4eb6fb39c" providerId="AD" clId="Web-{FC2D651B-F95C-0D9A-BDED-DFF29DE5D849}" dt="2022-02-17T12:45:08.101" v="587" actId="1076"/>
          <ac:picMkLst>
            <pc:docMk/>
            <pc:sldMk cId="3504525125" sldId="272"/>
            <ac:picMk id="3" creationId="{19720E18-096A-4567-9D26-7CE064DEDC67}"/>
          </ac:picMkLst>
        </pc:picChg>
        <pc:picChg chg="del">
          <ac:chgData name="Penny Burhouse | Ventro Group" userId="S::penny.burhouse@ventrogroup.com::5f42d942-75f6-468e-a7c2-e0f4eb6fb39c" providerId="AD" clId="Web-{FC2D651B-F95C-0D9A-BDED-DFF29DE5D849}" dt="2022-02-17T12:44:49.944" v="583"/>
          <ac:picMkLst>
            <pc:docMk/>
            <pc:sldMk cId="3504525125" sldId="272"/>
            <ac:picMk id="9" creationId="{D8787D06-982C-46E3-B4A7-8C2319A20C05}"/>
          </ac:picMkLst>
        </pc:picChg>
      </pc:sldChg>
      <pc:sldChg chg="modSp modNotes">
        <pc:chgData name="Penny Burhouse | Ventro Group" userId="S::penny.burhouse@ventrogroup.com::5f42d942-75f6-468e-a7c2-e0f4eb6fb39c" providerId="AD" clId="Web-{FC2D651B-F95C-0D9A-BDED-DFF29DE5D849}" dt="2022-02-17T14:35:58.297" v="1191"/>
        <pc:sldMkLst>
          <pc:docMk/>
          <pc:sldMk cId="2825519644" sldId="274"/>
        </pc:sldMkLst>
        <pc:picChg chg="mod">
          <ac:chgData name="Penny Burhouse | Ventro Group" userId="S::penny.burhouse@ventrogroup.com::5f42d942-75f6-468e-a7c2-e0f4eb6fb39c" providerId="AD" clId="Web-{FC2D651B-F95C-0D9A-BDED-DFF29DE5D849}" dt="2022-02-17T14:35:21.092" v="1161" actId="1076"/>
          <ac:picMkLst>
            <pc:docMk/>
            <pc:sldMk cId="2825519644" sldId="274"/>
            <ac:picMk id="8" creationId="{F8DB0D7C-C8DA-425A-B4F6-4161718C2217}"/>
          </ac:picMkLst>
        </pc:picChg>
        <pc:picChg chg="mod">
          <ac:chgData name="Penny Burhouse | Ventro Group" userId="S::penny.burhouse@ventrogroup.com::5f42d942-75f6-468e-a7c2-e0f4eb6fb39c" providerId="AD" clId="Web-{FC2D651B-F95C-0D9A-BDED-DFF29DE5D849}" dt="2022-02-17T14:35:19.764" v="1160" actId="1076"/>
          <ac:picMkLst>
            <pc:docMk/>
            <pc:sldMk cId="2825519644" sldId="274"/>
            <ac:picMk id="10" creationId="{5334F58B-13E1-4302-BBA4-304BA6854F49}"/>
          </ac:picMkLst>
        </pc:picChg>
      </pc:sldChg>
      <pc:sldChg chg="modNotes">
        <pc:chgData name="Penny Burhouse | Ventro Group" userId="S::penny.burhouse@ventrogroup.com::5f42d942-75f6-468e-a7c2-e0f4eb6fb39c" providerId="AD" clId="Web-{FC2D651B-F95C-0D9A-BDED-DFF29DE5D849}" dt="2022-02-17T14:51:41.040" v="1315"/>
        <pc:sldMkLst>
          <pc:docMk/>
          <pc:sldMk cId="1436120167" sldId="275"/>
        </pc:sldMkLst>
      </pc:sldChg>
      <pc:sldChg chg="modSp addAnim modAnim modNotes">
        <pc:chgData name="Penny Burhouse | Ventro Group" userId="S::penny.burhouse@ventrogroup.com::5f42d942-75f6-468e-a7c2-e0f4eb6fb39c" providerId="AD" clId="Web-{FC2D651B-F95C-0D9A-BDED-DFF29DE5D849}" dt="2022-02-17T14:04:31.344" v="909" actId="20577"/>
        <pc:sldMkLst>
          <pc:docMk/>
          <pc:sldMk cId="1815660358" sldId="276"/>
        </pc:sldMkLst>
        <pc:spChg chg="mod">
          <ac:chgData name="Penny Burhouse | Ventro Group" userId="S::penny.burhouse@ventrogroup.com::5f42d942-75f6-468e-a7c2-e0f4eb6fb39c" providerId="AD" clId="Web-{FC2D651B-F95C-0D9A-BDED-DFF29DE5D849}" dt="2022-02-17T14:04:31.344" v="909" actId="20577"/>
          <ac:spMkLst>
            <pc:docMk/>
            <pc:sldMk cId="1815660358" sldId="276"/>
            <ac:spMk id="21" creationId="{259623F1-AB3B-428A-83E6-76DE85A80D61}"/>
          </ac:spMkLst>
        </pc:spChg>
      </pc:sldChg>
      <pc:sldChg chg="del">
        <pc:chgData name="Penny Burhouse | Ventro Group" userId="S::penny.burhouse@ventrogroup.com::5f42d942-75f6-468e-a7c2-e0f4eb6fb39c" providerId="AD" clId="Web-{FC2D651B-F95C-0D9A-BDED-DFF29DE5D849}" dt="2022-02-17T15:59:01.743" v="1441"/>
        <pc:sldMkLst>
          <pc:docMk/>
          <pc:sldMk cId="4188285288" sldId="277"/>
        </pc:sldMkLst>
      </pc:sldChg>
      <pc:sldChg chg="modSp addAnim modAnim modNotes">
        <pc:chgData name="Penny Burhouse | Ventro Group" userId="S::penny.burhouse@ventrogroup.com::5f42d942-75f6-468e-a7c2-e0f4eb6fb39c" providerId="AD" clId="Web-{FC2D651B-F95C-0D9A-BDED-DFF29DE5D849}" dt="2022-02-17T15:10:20.886" v="1337"/>
        <pc:sldMkLst>
          <pc:docMk/>
          <pc:sldMk cId="1096983507" sldId="279"/>
        </pc:sldMkLst>
        <pc:spChg chg="mod">
          <ac:chgData name="Penny Burhouse | Ventro Group" userId="S::penny.burhouse@ventrogroup.com::5f42d942-75f6-468e-a7c2-e0f4eb6fb39c" providerId="AD" clId="Web-{FC2D651B-F95C-0D9A-BDED-DFF29DE5D849}" dt="2022-02-17T14:51:50.275" v="1316" actId="1076"/>
          <ac:spMkLst>
            <pc:docMk/>
            <pc:sldMk cId="1096983507" sldId="279"/>
            <ac:spMk id="8" creationId="{2CE9AB84-4469-47BC-A00D-24EB5959DF26}"/>
          </ac:spMkLst>
        </pc:spChg>
      </pc:sldChg>
      <pc:sldChg chg="addAnim modAnim modNotes">
        <pc:chgData name="Penny Burhouse | Ventro Group" userId="S::penny.burhouse@ventrogroup.com::5f42d942-75f6-468e-a7c2-e0f4eb6fb39c" providerId="AD" clId="Web-{FC2D651B-F95C-0D9A-BDED-DFF29DE5D849}" dt="2022-02-17T15:10:30.965" v="1339"/>
        <pc:sldMkLst>
          <pc:docMk/>
          <pc:sldMk cId="4112672709" sldId="280"/>
        </pc:sldMkLst>
      </pc:sldChg>
      <pc:sldChg chg="modSp addAnim modAnim modNotes">
        <pc:chgData name="Penny Burhouse | Ventro Group" userId="S::penny.burhouse@ventrogroup.com::5f42d942-75f6-468e-a7c2-e0f4eb6fb39c" providerId="AD" clId="Web-{FC2D651B-F95C-0D9A-BDED-DFF29DE5D849}" dt="2022-02-17T15:45:41.025" v="1434"/>
        <pc:sldMkLst>
          <pc:docMk/>
          <pc:sldMk cId="2305137453" sldId="281"/>
        </pc:sldMkLst>
        <pc:spChg chg="mod">
          <ac:chgData name="Penny Burhouse | Ventro Group" userId="S::penny.burhouse@ventrogroup.com::5f42d942-75f6-468e-a7c2-e0f4eb6fb39c" providerId="AD" clId="Web-{FC2D651B-F95C-0D9A-BDED-DFF29DE5D849}" dt="2022-02-17T15:43:07.172" v="1374" actId="1076"/>
          <ac:spMkLst>
            <pc:docMk/>
            <pc:sldMk cId="2305137453" sldId="281"/>
            <ac:spMk id="8" creationId="{2CE9AB84-4469-47BC-A00D-24EB5959DF26}"/>
          </ac:spMkLst>
        </pc:spChg>
        <pc:spChg chg="mod">
          <ac:chgData name="Penny Burhouse | Ventro Group" userId="S::penny.burhouse@ventrogroup.com::5f42d942-75f6-468e-a7c2-e0f4eb6fb39c" providerId="AD" clId="Web-{FC2D651B-F95C-0D9A-BDED-DFF29DE5D849}" dt="2022-02-17T15:43:02.687" v="1373" actId="20577"/>
          <ac:spMkLst>
            <pc:docMk/>
            <pc:sldMk cId="2305137453" sldId="281"/>
            <ac:spMk id="10" creationId="{091235F2-B8A6-4B13-AE55-1C4069CE81E0}"/>
          </ac:spMkLst>
        </pc:spChg>
      </pc:sldChg>
      <pc:sldChg chg="modSp del modNotes">
        <pc:chgData name="Penny Burhouse | Ventro Group" userId="S::penny.burhouse@ventrogroup.com::5f42d942-75f6-468e-a7c2-e0f4eb6fb39c" providerId="AD" clId="Web-{FC2D651B-F95C-0D9A-BDED-DFF29DE5D849}" dt="2022-02-17T15:57:48.067" v="1440"/>
        <pc:sldMkLst>
          <pc:docMk/>
          <pc:sldMk cId="3264445441" sldId="282"/>
        </pc:sldMkLst>
        <pc:spChg chg="mod">
          <ac:chgData name="Penny Burhouse | Ventro Group" userId="S::penny.burhouse@ventrogroup.com::5f42d942-75f6-468e-a7c2-e0f4eb6fb39c" providerId="AD" clId="Web-{FC2D651B-F95C-0D9A-BDED-DFF29DE5D849}" dt="2022-02-17T15:55:50.216" v="1439" actId="20577"/>
          <ac:spMkLst>
            <pc:docMk/>
            <pc:sldMk cId="3264445441" sldId="282"/>
            <ac:spMk id="8" creationId="{2CE9AB84-4469-47BC-A00D-24EB5959DF26}"/>
          </ac:spMkLst>
        </pc:spChg>
      </pc:sldChg>
      <pc:sldChg chg="addAnim modAnim">
        <pc:chgData name="Penny Burhouse | Ventro Group" userId="S::penny.burhouse@ventrogroup.com::5f42d942-75f6-468e-a7c2-e0f4eb6fb39c" providerId="AD" clId="Web-{FC2D651B-F95C-0D9A-BDED-DFF29DE5D849}" dt="2022-02-17T16:03:28.040" v="1454"/>
        <pc:sldMkLst>
          <pc:docMk/>
          <pc:sldMk cId="1386625253" sldId="284"/>
        </pc:sldMkLst>
      </pc:sldChg>
      <pc:sldChg chg="addAnim modAnim">
        <pc:chgData name="Penny Burhouse | Ventro Group" userId="S::penny.burhouse@ventrogroup.com::5f42d942-75f6-468e-a7c2-e0f4eb6fb39c" providerId="AD" clId="Web-{FC2D651B-F95C-0D9A-BDED-DFF29DE5D849}" dt="2022-02-17T16:03:39.993" v="1458"/>
        <pc:sldMkLst>
          <pc:docMk/>
          <pc:sldMk cId="3715632135" sldId="285"/>
        </pc:sldMkLst>
      </pc:sldChg>
      <pc:sldChg chg="addAnim modAnim">
        <pc:chgData name="Penny Burhouse | Ventro Group" userId="S::penny.burhouse@ventrogroup.com::5f42d942-75f6-468e-a7c2-e0f4eb6fb39c" providerId="AD" clId="Web-{FC2D651B-F95C-0D9A-BDED-DFF29DE5D849}" dt="2022-02-17T16:03:49.916" v="1463"/>
        <pc:sldMkLst>
          <pc:docMk/>
          <pc:sldMk cId="1236280038" sldId="286"/>
        </pc:sldMkLst>
      </pc:sldChg>
      <pc:sldChg chg="modSp addAnim modAnim modNotes">
        <pc:chgData name="Penny Burhouse | Ventro Group" userId="S::penny.burhouse@ventrogroup.com::5f42d942-75f6-468e-a7c2-e0f4eb6fb39c" providerId="AD" clId="Web-{FC2D651B-F95C-0D9A-BDED-DFF29DE5D849}" dt="2022-02-17T16:05:01.889" v="1479" actId="1076"/>
        <pc:sldMkLst>
          <pc:docMk/>
          <pc:sldMk cId="4046833998" sldId="288"/>
        </pc:sldMkLst>
        <pc:spChg chg="mod">
          <ac:chgData name="Penny Burhouse | Ventro Group" userId="S::penny.burhouse@ventrogroup.com::5f42d942-75f6-468e-a7c2-e0f4eb6fb39c" providerId="AD" clId="Web-{FC2D651B-F95C-0D9A-BDED-DFF29DE5D849}" dt="2022-02-17T16:05:01.889" v="1479" actId="1076"/>
          <ac:spMkLst>
            <pc:docMk/>
            <pc:sldMk cId="4046833998" sldId="288"/>
            <ac:spMk id="8" creationId="{2CE9AB84-4469-47BC-A00D-24EB5959DF26}"/>
          </ac:spMkLst>
        </pc:spChg>
      </pc:sldChg>
      <pc:sldChg chg="addAnim modAnim modNotes">
        <pc:chgData name="Penny Burhouse | Ventro Group" userId="S::penny.burhouse@ventrogroup.com::5f42d942-75f6-468e-a7c2-e0f4eb6fb39c" providerId="AD" clId="Web-{FC2D651B-F95C-0D9A-BDED-DFF29DE5D849}" dt="2022-02-17T16:17:11.900" v="1679"/>
        <pc:sldMkLst>
          <pc:docMk/>
          <pc:sldMk cId="702984594" sldId="293"/>
        </pc:sldMkLst>
      </pc:sldChg>
      <pc:sldChg chg="addAnim modAnim modNotes">
        <pc:chgData name="Penny Burhouse | Ventro Group" userId="S::penny.burhouse@ventrogroup.com::5f42d942-75f6-468e-a7c2-e0f4eb6fb39c" providerId="AD" clId="Web-{FC2D651B-F95C-0D9A-BDED-DFF29DE5D849}" dt="2022-02-17T11:24:42.638" v="437"/>
        <pc:sldMkLst>
          <pc:docMk/>
          <pc:sldMk cId="3485835550" sldId="296"/>
        </pc:sldMkLst>
      </pc:sldChg>
      <pc:sldChg chg="addAnim modAnim modNotes">
        <pc:chgData name="Penny Burhouse | Ventro Group" userId="S::penny.burhouse@ventrogroup.com::5f42d942-75f6-468e-a7c2-e0f4eb6fb39c" providerId="AD" clId="Web-{FC2D651B-F95C-0D9A-BDED-DFF29DE5D849}" dt="2022-02-17T15:40:59.211" v="1368"/>
        <pc:sldMkLst>
          <pc:docMk/>
          <pc:sldMk cId="446158142" sldId="297"/>
        </pc:sldMkLst>
      </pc:sldChg>
      <pc:sldChg chg="modSp addAnim modAnim modNotes">
        <pc:chgData name="Penny Burhouse | Ventro Group" userId="S::penny.burhouse@ventrogroup.com::5f42d942-75f6-468e-a7c2-e0f4eb6fb39c" providerId="AD" clId="Web-{FC2D651B-F95C-0D9A-BDED-DFF29DE5D849}" dt="2022-02-17T16:19:33.611" v="1682"/>
        <pc:sldMkLst>
          <pc:docMk/>
          <pc:sldMk cId="1029172353" sldId="298"/>
        </pc:sldMkLst>
        <pc:spChg chg="mod">
          <ac:chgData name="Penny Burhouse | Ventro Group" userId="S::penny.burhouse@ventrogroup.com::5f42d942-75f6-468e-a7c2-e0f4eb6fb39c" providerId="AD" clId="Web-{FC2D651B-F95C-0D9A-BDED-DFF29DE5D849}" dt="2022-02-17T12:25:22.056" v="571" actId="14100"/>
          <ac:spMkLst>
            <pc:docMk/>
            <pc:sldMk cId="1029172353" sldId="298"/>
            <ac:spMk id="3" creationId="{2EF60AB3-E366-4347-8E96-ACE4B8B53038}"/>
          </ac:spMkLst>
        </pc:spChg>
      </pc:sldChg>
      <pc:sldChg chg="modSp addAnim modAnim modNotes">
        <pc:chgData name="Penny Burhouse | Ventro Group" userId="S::penny.burhouse@ventrogroup.com::5f42d942-75f6-468e-a7c2-e0f4eb6fb39c" providerId="AD" clId="Web-{FC2D651B-F95C-0D9A-BDED-DFF29DE5D849}" dt="2022-02-17T13:46:58.532" v="854"/>
        <pc:sldMkLst>
          <pc:docMk/>
          <pc:sldMk cId="2026561325" sldId="299"/>
        </pc:sldMkLst>
        <pc:spChg chg="mod">
          <ac:chgData name="Penny Burhouse | Ventro Group" userId="S::penny.burhouse@ventrogroup.com::5f42d942-75f6-468e-a7c2-e0f4eb6fb39c" providerId="AD" clId="Web-{FC2D651B-F95C-0D9A-BDED-DFF29DE5D849}" dt="2022-02-17T13:43:28.598" v="812" actId="20577"/>
          <ac:spMkLst>
            <pc:docMk/>
            <pc:sldMk cId="2026561325" sldId="299"/>
            <ac:spMk id="3" creationId="{2EF60AB3-E366-4347-8E96-ACE4B8B53038}"/>
          </ac:spMkLst>
        </pc:spChg>
        <pc:spChg chg="mod">
          <ac:chgData name="Penny Burhouse | Ventro Group" userId="S::penny.burhouse@ventrogroup.com::5f42d942-75f6-468e-a7c2-e0f4eb6fb39c" providerId="AD" clId="Web-{FC2D651B-F95C-0D9A-BDED-DFF29DE5D849}" dt="2022-02-17T13:43:23.364" v="809" actId="1076"/>
          <ac:spMkLst>
            <pc:docMk/>
            <pc:sldMk cId="2026561325" sldId="299"/>
            <ac:spMk id="10" creationId="{3AF617D1-3F6E-4CEE-B17B-F7CC304207F6}"/>
          </ac:spMkLst>
        </pc:spChg>
      </pc:sldChg>
      <pc:sldChg chg="modSp modNotes">
        <pc:chgData name="Penny Burhouse | Ventro Group" userId="S::penny.burhouse@ventrogroup.com::5f42d942-75f6-468e-a7c2-e0f4eb6fb39c" providerId="AD" clId="Web-{FC2D651B-F95C-0D9A-BDED-DFF29DE5D849}" dt="2022-02-17T16:13:55.248" v="1594"/>
        <pc:sldMkLst>
          <pc:docMk/>
          <pc:sldMk cId="2944652417" sldId="300"/>
        </pc:sldMkLst>
        <pc:picChg chg="mod">
          <ac:chgData name="Penny Burhouse | Ventro Group" userId="S::penny.burhouse@ventrogroup.com::5f42d942-75f6-468e-a7c2-e0f4eb6fb39c" providerId="AD" clId="Web-{FC2D651B-F95C-0D9A-BDED-DFF29DE5D849}" dt="2022-02-17T16:05:42.829" v="1497" actId="1076"/>
          <ac:picMkLst>
            <pc:docMk/>
            <pc:sldMk cId="2944652417" sldId="300"/>
            <ac:picMk id="12" creationId="{C5310706-7547-4CBD-B309-CF5DDCCE7B58}"/>
          </ac:picMkLst>
        </pc:picChg>
      </pc:sldChg>
      <pc:sldChg chg="modSp addAnim modAnim modNotes">
        <pc:chgData name="Penny Burhouse | Ventro Group" userId="S::penny.burhouse@ventrogroup.com::5f42d942-75f6-468e-a7c2-e0f4eb6fb39c" providerId="AD" clId="Web-{FC2D651B-F95C-0D9A-BDED-DFF29DE5D849}" dt="2022-02-17T14:21:34.075" v="1004"/>
        <pc:sldMkLst>
          <pc:docMk/>
          <pc:sldMk cId="2932130195" sldId="302"/>
        </pc:sldMkLst>
        <pc:spChg chg="mod">
          <ac:chgData name="Penny Burhouse | Ventro Group" userId="S::penny.burhouse@ventrogroup.com::5f42d942-75f6-468e-a7c2-e0f4eb6fb39c" providerId="AD" clId="Web-{FC2D651B-F95C-0D9A-BDED-DFF29DE5D849}" dt="2022-02-17T14:20:45.307" v="999" actId="1076"/>
          <ac:spMkLst>
            <pc:docMk/>
            <pc:sldMk cId="2932130195" sldId="302"/>
            <ac:spMk id="2" creationId="{703E9BB7-4D7A-4FD2-8F40-7DA6EBF0673F}"/>
          </ac:spMkLst>
        </pc:spChg>
        <pc:spChg chg="mod">
          <ac:chgData name="Penny Burhouse | Ventro Group" userId="S::penny.burhouse@ventrogroup.com::5f42d942-75f6-468e-a7c2-e0f4eb6fb39c" providerId="AD" clId="Web-{FC2D651B-F95C-0D9A-BDED-DFF29DE5D849}" dt="2022-02-17T14:20:49.026" v="1000" actId="1076"/>
          <ac:spMkLst>
            <pc:docMk/>
            <pc:sldMk cId="2932130195" sldId="302"/>
            <ac:spMk id="7" creationId="{3AF617D1-3F6E-4CEE-B17B-F7CC304207F6}"/>
          </ac:spMkLst>
        </pc:spChg>
      </pc:sldChg>
      <pc:sldChg chg="modNotes">
        <pc:chgData name="Penny Burhouse | Ventro Group" userId="S::penny.burhouse@ventrogroup.com::5f42d942-75f6-468e-a7c2-e0f4eb6fb39c" providerId="AD" clId="Web-{FC2D651B-F95C-0D9A-BDED-DFF29DE5D849}" dt="2022-02-17T14:48:09.324" v="1288"/>
        <pc:sldMkLst>
          <pc:docMk/>
          <pc:sldMk cId="251137820" sldId="304"/>
        </pc:sldMkLst>
      </pc:sldChg>
      <pc:sldChg chg="modNotes">
        <pc:chgData name="Penny Burhouse | Ventro Group" userId="S::penny.burhouse@ventrogroup.com::5f42d942-75f6-468e-a7c2-e0f4eb6fb39c" providerId="AD" clId="Web-{FC2D651B-F95C-0D9A-BDED-DFF29DE5D849}" dt="2022-02-17T14:45:32.393" v="1217"/>
        <pc:sldMkLst>
          <pc:docMk/>
          <pc:sldMk cId="1274730830" sldId="305"/>
        </pc:sldMkLst>
      </pc:sldChg>
    </pc:docChg>
  </pc:docChgLst>
  <pc:docChgLst>
    <pc:chgData name="Penny Burhouse | Ventro Group" userId="S::penny.burhouse@ventrogroup.com::5f42d942-75f6-468e-a7c2-e0f4eb6fb39c" providerId="AD" clId="Web-{995976ED-49BA-587C-8518-4DD2BDD6CD7E}"/>
    <pc:docChg chg="addSld modSld addMainMaster modMainMaster">
      <pc:chgData name="Penny Burhouse | Ventro Group" userId="S::penny.burhouse@ventrogroup.com::5f42d942-75f6-468e-a7c2-e0f4eb6fb39c" providerId="AD" clId="Web-{995976ED-49BA-587C-8518-4DD2BDD6CD7E}" dt="2022-08-17T15:08:17.199" v="41" actId="20577"/>
      <pc:docMkLst>
        <pc:docMk/>
      </pc:docMkLst>
      <pc:sldChg chg="modSp add">
        <pc:chgData name="Penny Burhouse | Ventro Group" userId="S::penny.burhouse@ventrogroup.com::5f42d942-75f6-468e-a7c2-e0f4eb6fb39c" providerId="AD" clId="Web-{995976ED-49BA-587C-8518-4DD2BDD6CD7E}" dt="2022-08-17T15:08:17.199" v="41" actId="20577"/>
        <pc:sldMkLst>
          <pc:docMk/>
          <pc:sldMk cId="3858507459" sldId="306"/>
        </pc:sldMkLst>
        <pc:spChg chg="mod">
          <ac:chgData name="Penny Burhouse | Ventro Group" userId="S::penny.burhouse@ventrogroup.com::5f42d942-75f6-468e-a7c2-e0f4eb6fb39c" providerId="AD" clId="Web-{995976ED-49BA-587C-8518-4DD2BDD6CD7E}" dt="2022-08-17T15:08:17.199" v="41" actId="20577"/>
          <ac:spMkLst>
            <pc:docMk/>
            <pc:sldMk cId="3858507459" sldId="306"/>
            <ac:spMk id="5" creationId="{45DC836F-34DF-4245-AFBE-AFAA191F3AA0}"/>
          </ac:spMkLst>
        </pc:spChg>
      </pc:sldChg>
      <pc:sldMasterChg chg="add addSldLayout">
        <pc:chgData name="Penny Burhouse | Ventro Group" userId="S::penny.burhouse@ventrogroup.com::5f42d942-75f6-468e-a7c2-e0f4eb6fb39c" providerId="AD" clId="Web-{995976ED-49BA-587C-8518-4DD2BDD6CD7E}" dt="2022-08-17T15:04:19.114" v="0"/>
        <pc:sldMasterMkLst>
          <pc:docMk/>
          <pc:sldMasterMk cId="3650114831" sldId="2147483648"/>
        </pc:sldMasterMkLst>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2903984567" sldId="2147483649"/>
          </pc:sldLayoutMkLst>
        </pc:sldLayoutChg>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1620955943" sldId="2147483650"/>
          </pc:sldLayoutMkLst>
        </pc:sldLayoutChg>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1606835600" sldId="2147483651"/>
          </pc:sldLayoutMkLst>
        </pc:sldLayoutChg>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761352532" sldId="2147483652"/>
          </pc:sldLayoutMkLst>
        </pc:sldLayoutChg>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3943880732" sldId="2147483653"/>
          </pc:sldLayoutMkLst>
        </pc:sldLayoutChg>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3034256465" sldId="2147483654"/>
          </pc:sldLayoutMkLst>
        </pc:sldLayoutChg>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1429675035" sldId="2147483655"/>
          </pc:sldLayoutMkLst>
        </pc:sldLayoutChg>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1414514083" sldId="2147483656"/>
          </pc:sldLayoutMkLst>
        </pc:sldLayoutChg>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1954172420" sldId="2147483657"/>
          </pc:sldLayoutMkLst>
        </pc:sldLayoutChg>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3037438144" sldId="2147483658"/>
          </pc:sldLayoutMkLst>
        </pc:sldLayoutChg>
        <pc:sldLayoutChg chg="add">
          <pc:chgData name="Penny Burhouse | Ventro Group" userId="S::penny.burhouse@ventrogroup.com::5f42d942-75f6-468e-a7c2-e0f4eb6fb39c" providerId="AD" clId="Web-{995976ED-49BA-587C-8518-4DD2BDD6CD7E}" dt="2022-08-17T15:04:19.114" v="0"/>
          <pc:sldLayoutMkLst>
            <pc:docMk/>
            <pc:sldMasterMk cId="3650114831" sldId="2147483648"/>
            <pc:sldLayoutMk cId="1323945331" sldId="2147483659"/>
          </pc:sldLayoutMkLst>
        </pc:sldLayoutChg>
      </pc:sldMasterChg>
      <pc:sldMasterChg chg="replId modSldLayout">
        <pc:chgData name="Penny Burhouse | Ventro Group" userId="S::penny.burhouse@ventrogroup.com::5f42d942-75f6-468e-a7c2-e0f4eb6fb39c" providerId="AD" clId="Web-{995976ED-49BA-587C-8518-4DD2BDD6CD7E}" dt="2022-08-17T15:04:19.114" v="0"/>
        <pc:sldMasterMkLst>
          <pc:docMk/>
          <pc:sldMasterMk cId="1940379144" sldId="2147483660"/>
        </pc:sldMasterMkLst>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1520088408" sldId="2147483661"/>
          </pc:sldLayoutMkLst>
        </pc:sldLayoutChg>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1986503672" sldId="2147483662"/>
          </pc:sldLayoutMkLst>
        </pc:sldLayoutChg>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3425760649" sldId="2147483663"/>
          </pc:sldLayoutMkLst>
        </pc:sldLayoutChg>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2987427356" sldId="2147483664"/>
          </pc:sldLayoutMkLst>
        </pc:sldLayoutChg>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2018404719" sldId="2147483665"/>
          </pc:sldLayoutMkLst>
        </pc:sldLayoutChg>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2786807961" sldId="2147483666"/>
          </pc:sldLayoutMkLst>
        </pc:sldLayoutChg>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3441380668" sldId="2147483667"/>
          </pc:sldLayoutMkLst>
        </pc:sldLayoutChg>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858322287" sldId="2147483668"/>
          </pc:sldLayoutMkLst>
        </pc:sldLayoutChg>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1876529425" sldId="2147483669"/>
          </pc:sldLayoutMkLst>
        </pc:sldLayoutChg>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3258948760" sldId="2147483670"/>
          </pc:sldLayoutMkLst>
        </pc:sldLayoutChg>
        <pc:sldLayoutChg chg="replId">
          <pc:chgData name="Penny Burhouse | Ventro Group" userId="S::penny.burhouse@ventrogroup.com::5f42d942-75f6-468e-a7c2-e0f4eb6fb39c" providerId="AD" clId="Web-{995976ED-49BA-587C-8518-4DD2BDD6CD7E}" dt="2022-08-17T15:04:19.114" v="0"/>
          <pc:sldLayoutMkLst>
            <pc:docMk/>
            <pc:sldMasterMk cId="1940379144" sldId="2147483660"/>
            <pc:sldLayoutMk cId="470447242" sldId="2147483671"/>
          </pc:sldLayoutMkLst>
        </pc:sldLayoutChg>
      </pc:sldMasterChg>
    </pc:docChg>
  </pc:docChgLst>
  <pc:docChgLst>
    <pc:chgData name="Josh Furse | Ventro Group" userId="S::josh.furse@ventrogroup.com::cda82993-4ba9-4a77-b7c2-d0538890a79e" providerId="AD" clId="Web-{1B73511C-ACDF-4A23-A704-ACB69C8B6821}"/>
    <pc:docChg chg="modSld">
      <pc:chgData name="Josh Furse | Ventro Group" userId="S::josh.furse@ventrogroup.com::cda82993-4ba9-4a77-b7c2-d0538890a79e" providerId="AD" clId="Web-{1B73511C-ACDF-4A23-A704-ACB69C8B6821}" dt="2022-08-24T07:18:30.501" v="19" actId="1076"/>
      <pc:docMkLst>
        <pc:docMk/>
      </pc:docMkLst>
      <pc:sldChg chg="delSp modSp">
        <pc:chgData name="Josh Furse | Ventro Group" userId="S::josh.furse@ventrogroup.com::cda82993-4ba9-4a77-b7c2-d0538890a79e" providerId="AD" clId="Web-{1B73511C-ACDF-4A23-A704-ACB69C8B6821}" dt="2022-08-24T07:18:30.501" v="19" actId="1076"/>
        <pc:sldMkLst>
          <pc:docMk/>
          <pc:sldMk cId="2944652417" sldId="300"/>
        </pc:sldMkLst>
        <pc:spChg chg="mod">
          <ac:chgData name="Josh Furse | Ventro Group" userId="S::josh.furse@ventrogroup.com::cda82993-4ba9-4a77-b7c2-d0538890a79e" providerId="AD" clId="Web-{1B73511C-ACDF-4A23-A704-ACB69C8B6821}" dt="2022-08-24T07:18:30.501" v="19" actId="1076"/>
          <ac:spMkLst>
            <pc:docMk/>
            <pc:sldMk cId="2944652417" sldId="300"/>
            <ac:spMk id="8" creationId="{2CE9AB84-4469-47BC-A00D-24EB5959DF26}"/>
          </ac:spMkLst>
        </pc:spChg>
        <pc:picChg chg="mod">
          <ac:chgData name="Josh Furse | Ventro Group" userId="S::josh.furse@ventrogroup.com::cda82993-4ba9-4a77-b7c2-d0538890a79e" providerId="AD" clId="Web-{1B73511C-ACDF-4A23-A704-ACB69C8B6821}" dt="2022-08-24T07:18:22.469" v="11" actId="1076"/>
          <ac:picMkLst>
            <pc:docMk/>
            <pc:sldMk cId="2944652417" sldId="300"/>
            <ac:picMk id="3" creationId="{788A4FAA-B611-4AD5-9920-CBB530257FBA}"/>
          </ac:picMkLst>
        </pc:picChg>
        <pc:picChg chg="mod">
          <ac:chgData name="Josh Furse | Ventro Group" userId="S::josh.furse@ventrogroup.com::cda82993-4ba9-4a77-b7c2-d0538890a79e" providerId="AD" clId="Web-{1B73511C-ACDF-4A23-A704-ACB69C8B6821}" dt="2022-08-24T07:18:20.453" v="10" actId="1076"/>
          <ac:picMkLst>
            <pc:docMk/>
            <pc:sldMk cId="2944652417" sldId="300"/>
            <ac:picMk id="12" creationId="{C5310706-7547-4CBD-B309-CF5DDCCE7B58}"/>
          </ac:picMkLst>
        </pc:picChg>
        <pc:picChg chg="del">
          <ac:chgData name="Josh Furse | Ventro Group" userId="S::josh.furse@ventrogroup.com::cda82993-4ba9-4a77-b7c2-d0538890a79e" providerId="AD" clId="Web-{1B73511C-ACDF-4A23-A704-ACB69C8B6821}" dt="2022-08-24T07:18:07.312" v="0"/>
          <ac:picMkLst>
            <pc:docMk/>
            <pc:sldMk cId="2944652417" sldId="300"/>
            <ac:picMk id="14" creationId="{B93A62D9-CF29-435D-96B0-D711E866D390}"/>
          </ac:picMkLst>
        </pc:picChg>
        <pc:picChg chg="mod">
          <ac:chgData name="Josh Furse | Ventro Group" userId="S::josh.furse@ventrogroup.com::cda82993-4ba9-4a77-b7c2-d0538890a79e" providerId="AD" clId="Web-{1B73511C-ACDF-4A23-A704-ACB69C8B6821}" dt="2022-08-24T07:18:23.860" v="12" actId="1076"/>
          <ac:picMkLst>
            <pc:docMk/>
            <pc:sldMk cId="2944652417" sldId="300"/>
            <ac:picMk id="1026" creationId="{0A52231F-A526-4DE1-8341-DD6743047E04}"/>
          </ac:picMkLst>
        </pc:picChg>
      </pc:sldChg>
    </pc:docChg>
  </pc:docChgLst>
  <pc:docChgLst>
    <pc:chgData name="Penny Burhouse | Ventro Group" userId="S::penny.burhouse@ventrogroup.com::5f42d942-75f6-468e-a7c2-e0f4eb6fb39c" providerId="AD" clId="Web-{373CFCD2-2B30-EB7B-BFED-F475A395B4A9}"/>
    <pc:docChg chg="modSld">
      <pc:chgData name="Penny Burhouse | Ventro Group" userId="S::penny.burhouse@ventrogroup.com::5f42d942-75f6-468e-a7c2-e0f4eb6fb39c" providerId="AD" clId="Web-{373CFCD2-2B30-EB7B-BFED-F475A395B4A9}" dt="2022-04-20T07:54:39.514" v="24" actId="20577"/>
      <pc:docMkLst>
        <pc:docMk/>
      </pc:docMkLst>
      <pc:sldChg chg="modSp">
        <pc:chgData name="Penny Burhouse | Ventro Group" userId="S::penny.burhouse@ventrogroup.com::5f42d942-75f6-468e-a7c2-e0f4eb6fb39c" providerId="AD" clId="Web-{373CFCD2-2B30-EB7B-BFED-F475A395B4A9}" dt="2022-04-20T07:53:07.934" v="20" actId="20577"/>
        <pc:sldMkLst>
          <pc:docMk/>
          <pc:sldMk cId="2917771396" sldId="283"/>
        </pc:sldMkLst>
        <pc:spChg chg="mod">
          <ac:chgData name="Penny Burhouse | Ventro Group" userId="S::penny.burhouse@ventrogroup.com::5f42d942-75f6-468e-a7c2-e0f4eb6fb39c" providerId="AD" clId="Web-{373CFCD2-2B30-EB7B-BFED-F475A395B4A9}" dt="2022-04-20T07:53:07.934" v="20" actId="20577"/>
          <ac:spMkLst>
            <pc:docMk/>
            <pc:sldMk cId="2917771396" sldId="283"/>
            <ac:spMk id="5" creationId="{CEBC33E9-EEF9-4BF1-BD01-5D8F7106B949}"/>
          </ac:spMkLst>
        </pc:spChg>
      </pc:sldChg>
      <pc:sldChg chg="modSp">
        <pc:chgData name="Penny Burhouse | Ventro Group" userId="S::penny.burhouse@ventrogroup.com::5f42d942-75f6-468e-a7c2-e0f4eb6fb39c" providerId="AD" clId="Web-{373CFCD2-2B30-EB7B-BFED-F475A395B4A9}" dt="2022-04-20T07:53:30.075" v="22" actId="20577"/>
        <pc:sldMkLst>
          <pc:docMk/>
          <pc:sldMk cId="386184887" sldId="287"/>
        </pc:sldMkLst>
        <pc:spChg chg="mod">
          <ac:chgData name="Penny Burhouse | Ventro Group" userId="S::penny.burhouse@ventrogroup.com::5f42d942-75f6-468e-a7c2-e0f4eb6fb39c" providerId="AD" clId="Web-{373CFCD2-2B30-EB7B-BFED-F475A395B4A9}" dt="2022-04-20T07:53:30.075" v="22" actId="20577"/>
          <ac:spMkLst>
            <pc:docMk/>
            <pc:sldMk cId="386184887" sldId="287"/>
            <ac:spMk id="5" creationId="{CEBC33E9-EEF9-4BF1-BD01-5D8F7106B949}"/>
          </ac:spMkLst>
        </pc:spChg>
      </pc:sldChg>
      <pc:sldChg chg="modSp">
        <pc:chgData name="Penny Burhouse | Ventro Group" userId="S::penny.burhouse@ventrogroup.com::5f42d942-75f6-468e-a7c2-e0f4eb6fb39c" providerId="AD" clId="Web-{373CFCD2-2B30-EB7B-BFED-F475A395B4A9}" dt="2022-04-20T07:54:39.514" v="24" actId="20577"/>
        <pc:sldMkLst>
          <pc:docMk/>
          <pc:sldMk cId="2834855580" sldId="289"/>
        </pc:sldMkLst>
        <pc:spChg chg="mod">
          <ac:chgData name="Penny Burhouse | Ventro Group" userId="S::penny.burhouse@ventrogroup.com::5f42d942-75f6-468e-a7c2-e0f4eb6fb39c" providerId="AD" clId="Web-{373CFCD2-2B30-EB7B-BFED-F475A395B4A9}" dt="2022-04-20T07:54:39.514" v="24" actId="20577"/>
          <ac:spMkLst>
            <pc:docMk/>
            <pc:sldMk cId="2834855580" sldId="289"/>
            <ac:spMk id="5" creationId="{CEBC33E9-EEF9-4BF1-BD01-5D8F7106B949}"/>
          </ac:spMkLst>
        </pc:spChg>
      </pc:sldChg>
    </pc:docChg>
  </pc:docChgLst>
  <pc:docChgLst>
    <pc:chgData name="Penny Burhouse | Ventro Group" userId="S::penny.burhouse@ventrogroup.com::5f42d942-75f6-468e-a7c2-e0f4eb6fb39c" providerId="AD" clId="Web-{42CDEF9A-3F5A-53C9-19CB-ABBFE4A36D6E}"/>
    <pc:docChg chg="modSld">
      <pc:chgData name="Penny Burhouse | Ventro Group" userId="S::penny.burhouse@ventrogroup.com::5f42d942-75f6-468e-a7c2-e0f4eb6fb39c" providerId="AD" clId="Web-{42CDEF9A-3F5A-53C9-19CB-ABBFE4A36D6E}" dt="2022-03-11T13:50:41.204" v="57" actId="20577"/>
      <pc:docMkLst>
        <pc:docMk/>
      </pc:docMkLst>
      <pc:sldChg chg="modNotes">
        <pc:chgData name="Penny Burhouse | Ventro Group" userId="S::penny.burhouse@ventrogroup.com::5f42d942-75f6-468e-a7c2-e0f4eb6fb39c" providerId="AD" clId="Web-{42CDEF9A-3F5A-53C9-19CB-ABBFE4A36D6E}" dt="2022-03-11T13:48:00.936" v="8"/>
        <pc:sldMkLst>
          <pc:docMk/>
          <pc:sldMk cId="1202172477" sldId="269"/>
        </pc:sldMkLst>
      </pc:sldChg>
      <pc:sldChg chg="modNotes">
        <pc:chgData name="Penny Burhouse | Ventro Group" userId="S::penny.burhouse@ventrogroup.com::5f42d942-75f6-468e-a7c2-e0f4eb6fb39c" providerId="AD" clId="Web-{42CDEF9A-3F5A-53C9-19CB-ABBFE4A36D6E}" dt="2022-03-11T13:48:24.155" v="10"/>
        <pc:sldMkLst>
          <pc:docMk/>
          <pc:sldMk cId="3176894991" sldId="270"/>
        </pc:sldMkLst>
      </pc:sldChg>
      <pc:sldChg chg="modNotes">
        <pc:chgData name="Penny Burhouse | Ventro Group" userId="S::penny.burhouse@ventrogroup.com::5f42d942-75f6-468e-a7c2-e0f4eb6fb39c" providerId="AD" clId="Web-{42CDEF9A-3F5A-53C9-19CB-ABBFE4A36D6E}" dt="2022-03-11T13:49:26.015" v="42"/>
        <pc:sldMkLst>
          <pc:docMk/>
          <pc:sldMk cId="1815660358" sldId="276"/>
        </pc:sldMkLst>
      </pc:sldChg>
      <pc:sldChg chg="modSp">
        <pc:chgData name="Penny Burhouse | Ventro Group" userId="S::penny.burhouse@ventrogroup.com::5f42d942-75f6-468e-a7c2-e0f4eb6fb39c" providerId="AD" clId="Web-{42CDEF9A-3F5A-53C9-19CB-ABBFE4A36D6E}" dt="2022-03-11T13:50:41.204" v="57" actId="20577"/>
        <pc:sldMkLst>
          <pc:docMk/>
          <pc:sldMk cId="2932130195" sldId="302"/>
        </pc:sldMkLst>
        <pc:spChg chg="mod">
          <ac:chgData name="Penny Burhouse | Ventro Group" userId="S::penny.burhouse@ventrogroup.com::5f42d942-75f6-468e-a7c2-e0f4eb6fb39c" providerId="AD" clId="Web-{42CDEF9A-3F5A-53C9-19CB-ABBFE4A36D6E}" dt="2022-03-11T13:50:41.204" v="57" actId="20577"/>
          <ac:spMkLst>
            <pc:docMk/>
            <pc:sldMk cId="2932130195" sldId="302"/>
            <ac:spMk id="2" creationId="{703E9BB7-4D7A-4FD2-8F40-7DA6EBF0673F}"/>
          </ac:spMkLst>
        </pc:spChg>
      </pc:sldChg>
    </pc:docChg>
  </pc:docChgLst>
  <pc:docChgLst>
    <pc:chgData name="Penny Burhouse | Ventro Group" userId="S::penny.burhouse@ventrogroup.com::5f42d942-75f6-468e-a7c2-e0f4eb6fb39c" providerId="AD" clId="Web-{C2AD986D-9CC6-23D3-1CCD-7AA0E6A08544}"/>
    <pc:docChg chg="addSld delSld modSld sldOrd">
      <pc:chgData name="Penny Burhouse | Ventro Group" userId="S::penny.burhouse@ventrogroup.com::5f42d942-75f6-468e-a7c2-e0f4eb6fb39c" providerId="AD" clId="Web-{C2AD986D-9CC6-23D3-1CCD-7AA0E6A08544}" dt="2022-08-24T08:04:06.694" v="66" actId="1076"/>
      <pc:docMkLst>
        <pc:docMk/>
      </pc:docMkLst>
      <pc:sldChg chg="delSp modSp add ord replId">
        <pc:chgData name="Penny Burhouse | Ventro Group" userId="S::penny.burhouse@ventrogroup.com::5f42d942-75f6-468e-a7c2-e0f4eb6fb39c" providerId="AD" clId="Web-{C2AD986D-9CC6-23D3-1CCD-7AA0E6A08544}" dt="2022-08-24T08:03:56.319" v="61"/>
        <pc:sldMkLst>
          <pc:docMk/>
          <pc:sldMk cId="3864456808" sldId="308"/>
        </pc:sldMkLst>
        <pc:spChg chg="del">
          <ac:chgData name="Penny Burhouse | Ventro Group" userId="S::penny.burhouse@ventrogroup.com::5f42d942-75f6-468e-a7c2-e0f4eb6fb39c" providerId="AD" clId="Web-{C2AD986D-9CC6-23D3-1CCD-7AA0E6A08544}" dt="2022-08-24T08:03:56.319" v="61"/>
          <ac:spMkLst>
            <pc:docMk/>
            <pc:sldMk cId="3864456808" sldId="308"/>
            <ac:spMk id="3" creationId="{565B5891-7422-2748-FACC-D80248EC358E}"/>
          </ac:spMkLst>
        </pc:spChg>
        <pc:spChg chg="mod">
          <ac:chgData name="Penny Burhouse | Ventro Group" userId="S::penny.burhouse@ventrogroup.com::5f42d942-75f6-468e-a7c2-e0f4eb6fb39c" providerId="AD" clId="Web-{C2AD986D-9CC6-23D3-1CCD-7AA0E6A08544}" dt="2022-08-24T08:02:49.661" v="30" actId="20577"/>
          <ac:spMkLst>
            <pc:docMk/>
            <pc:sldMk cId="3864456808" sldId="308"/>
            <ac:spMk id="6" creationId="{C0F74C90-6459-2C6B-8BC5-7FD3050BE2F8}"/>
          </ac:spMkLst>
        </pc:spChg>
        <pc:spChg chg="mod">
          <ac:chgData name="Penny Burhouse | Ventro Group" userId="S::penny.burhouse@ventrogroup.com::5f42d942-75f6-468e-a7c2-e0f4eb6fb39c" providerId="AD" clId="Web-{C2AD986D-9CC6-23D3-1CCD-7AA0E6A08544}" dt="2022-08-24T08:03:54.084" v="60" actId="1076"/>
          <ac:spMkLst>
            <pc:docMk/>
            <pc:sldMk cId="3864456808" sldId="308"/>
            <ac:spMk id="10" creationId="{46C283EC-AB7B-A95F-482D-9427BAE03C7B}"/>
          </ac:spMkLst>
        </pc:spChg>
      </pc:sldChg>
      <pc:sldChg chg="new del">
        <pc:chgData name="Penny Burhouse | Ventro Group" userId="S::penny.burhouse@ventrogroup.com::5f42d942-75f6-468e-a7c2-e0f4eb6fb39c" providerId="AD" clId="Web-{C2AD986D-9CC6-23D3-1CCD-7AA0E6A08544}" dt="2022-08-24T08:02:57.755" v="33"/>
        <pc:sldMkLst>
          <pc:docMk/>
          <pc:sldMk cId="2406822000" sldId="309"/>
        </pc:sldMkLst>
      </pc:sldChg>
      <pc:sldChg chg="delSp modSp add replId">
        <pc:chgData name="Penny Burhouse | Ventro Group" userId="S::penny.burhouse@ventrogroup.com::5f42d942-75f6-468e-a7c2-e0f4eb6fb39c" providerId="AD" clId="Web-{C2AD986D-9CC6-23D3-1CCD-7AA0E6A08544}" dt="2022-08-24T08:04:06.694" v="66" actId="1076"/>
        <pc:sldMkLst>
          <pc:docMk/>
          <pc:sldMk cId="1757173495" sldId="310"/>
        </pc:sldMkLst>
        <pc:spChg chg="del mod">
          <ac:chgData name="Penny Burhouse | Ventro Group" userId="S::penny.burhouse@ventrogroup.com::5f42d942-75f6-468e-a7c2-e0f4eb6fb39c" providerId="AD" clId="Web-{C2AD986D-9CC6-23D3-1CCD-7AA0E6A08544}" dt="2022-08-24T08:04:04.131" v="65"/>
          <ac:spMkLst>
            <pc:docMk/>
            <pc:sldMk cId="1757173495" sldId="310"/>
            <ac:spMk id="3" creationId="{565B5891-7422-2748-FACC-D80248EC358E}"/>
          </ac:spMkLst>
        </pc:spChg>
        <pc:spChg chg="mod">
          <ac:chgData name="Penny Burhouse | Ventro Group" userId="S::penny.burhouse@ventrogroup.com::5f42d942-75f6-468e-a7c2-e0f4eb6fb39c" providerId="AD" clId="Web-{C2AD986D-9CC6-23D3-1CCD-7AA0E6A08544}" dt="2022-08-24T08:03:36.802" v="54" actId="20577"/>
          <ac:spMkLst>
            <pc:docMk/>
            <pc:sldMk cId="1757173495" sldId="310"/>
            <ac:spMk id="6" creationId="{C0F74C90-6459-2C6B-8BC5-7FD3050BE2F8}"/>
          </ac:spMkLst>
        </pc:spChg>
        <pc:spChg chg="mod">
          <ac:chgData name="Penny Burhouse | Ventro Group" userId="S::penny.burhouse@ventrogroup.com::5f42d942-75f6-468e-a7c2-e0f4eb6fb39c" providerId="AD" clId="Web-{C2AD986D-9CC6-23D3-1CCD-7AA0E6A08544}" dt="2022-08-24T08:04:06.694" v="66" actId="1076"/>
          <ac:spMkLst>
            <pc:docMk/>
            <pc:sldMk cId="1757173495" sldId="310"/>
            <ac:spMk id="10" creationId="{46C283EC-AB7B-A95F-482D-9427BAE03C7B}"/>
          </ac:spMkLst>
        </pc:spChg>
      </pc:sldChg>
    </pc:docChg>
  </pc:docChgLst>
  <pc:docChgLst>
    <pc:chgData name="Penny Burhouse | Ventro Group" userId="S::penny.burhouse@ventrogroup.com::5f42d942-75f6-468e-a7c2-e0f4eb6fb39c" providerId="AD" clId="Web-{E291106F-34E1-FF6E-4E4F-D877F10CB126}"/>
    <pc:docChg chg="modSld">
      <pc:chgData name="Penny Burhouse | Ventro Group" userId="S::penny.burhouse@ventrogroup.com::5f42d942-75f6-468e-a7c2-e0f4eb6fb39c" providerId="AD" clId="Web-{E291106F-34E1-FF6E-4E4F-D877F10CB126}" dt="2022-03-11T16:47:37.346" v="142" actId="20577"/>
      <pc:docMkLst>
        <pc:docMk/>
      </pc:docMkLst>
      <pc:sldChg chg="modSp">
        <pc:chgData name="Penny Burhouse | Ventro Group" userId="S::penny.burhouse@ventrogroup.com::5f42d942-75f6-468e-a7c2-e0f4eb6fb39c" providerId="AD" clId="Web-{E291106F-34E1-FF6E-4E4F-D877F10CB126}" dt="2022-03-11T16:47:37.346" v="142" actId="20577"/>
        <pc:sldMkLst>
          <pc:docMk/>
          <pc:sldMk cId="899675571" sldId="265"/>
        </pc:sldMkLst>
        <pc:spChg chg="mod">
          <ac:chgData name="Penny Burhouse | Ventro Group" userId="S::penny.burhouse@ventrogroup.com::5f42d942-75f6-468e-a7c2-e0f4eb6fb39c" providerId="AD" clId="Web-{E291106F-34E1-FF6E-4E4F-D877F10CB126}" dt="2022-03-11T16:47:37.346" v="142" actId="20577"/>
          <ac:spMkLst>
            <pc:docMk/>
            <pc:sldMk cId="899675571" sldId="265"/>
            <ac:spMk id="3" creationId="{2EF60AB3-E366-4347-8E96-ACE4B8B53038}"/>
          </ac:spMkLst>
        </pc:spChg>
      </pc:sldChg>
      <pc:sldChg chg="delSp modSp delAnim">
        <pc:chgData name="Penny Burhouse | Ventro Group" userId="S::penny.burhouse@ventrogroup.com::5f42d942-75f6-468e-a7c2-e0f4eb6fb39c" providerId="AD" clId="Web-{E291106F-34E1-FF6E-4E4F-D877F10CB126}" dt="2022-03-11T16:42:33.369" v="122" actId="20577"/>
        <pc:sldMkLst>
          <pc:docMk/>
          <pc:sldMk cId="1386625253" sldId="284"/>
        </pc:sldMkLst>
        <pc:spChg chg="mod">
          <ac:chgData name="Penny Burhouse | Ventro Group" userId="S::penny.burhouse@ventrogroup.com::5f42d942-75f6-468e-a7c2-e0f4eb6fb39c" providerId="AD" clId="Web-{E291106F-34E1-FF6E-4E4F-D877F10CB126}" dt="2022-03-11T16:42:33.369" v="122" actId="20577"/>
          <ac:spMkLst>
            <pc:docMk/>
            <pc:sldMk cId="1386625253" sldId="284"/>
            <ac:spMk id="3" creationId="{2EF60AB3-E366-4347-8E96-ACE4B8B53038}"/>
          </ac:spMkLst>
        </pc:spChg>
        <pc:spChg chg="del">
          <ac:chgData name="Penny Burhouse | Ventro Group" userId="S::penny.burhouse@ventrogroup.com::5f42d942-75f6-468e-a7c2-e0f4eb6fb39c" providerId="AD" clId="Web-{E291106F-34E1-FF6E-4E4F-D877F10CB126}" dt="2022-03-11T16:42:16.134" v="117"/>
          <ac:spMkLst>
            <pc:docMk/>
            <pc:sldMk cId="1386625253" sldId="284"/>
            <ac:spMk id="7" creationId="{01A1D559-20FA-4144-98A4-ACD4A77A97EB}"/>
          </ac:spMkLst>
        </pc:spChg>
        <pc:spChg chg="mod">
          <ac:chgData name="Penny Burhouse | Ventro Group" userId="S::penny.burhouse@ventrogroup.com::5f42d942-75f6-468e-a7c2-e0f4eb6fb39c" providerId="AD" clId="Web-{E291106F-34E1-FF6E-4E4F-D877F10CB126}" dt="2022-03-11T16:41:13.367" v="81" actId="20577"/>
          <ac:spMkLst>
            <pc:docMk/>
            <pc:sldMk cId="1386625253" sldId="284"/>
            <ac:spMk id="8" creationId="{2CE9AB84-4469-47BC-A00D-24EB5959DF26}"/>
          </ac:spMkLst>
        </pc:spChg>
        <pc:spChg chg="mod">
          <ac:chgData name="Penny Burhouse | Ventro Group" userId="S::penny.burhouse@ventrogroup.com::5f42d942-75f6-468e-a7c2-e0f4eb6fb39c" providerId="AD" clId="Web-{E291106F-34E1-FF6E-4E4F-D877F10CB126}" dt="2022-03-11T16:42:19.072" v="118" actId="1076"/>
          <ac:spMkLst>
            <pc:docMk/>
            <pc:sldMk cId="1386625253" sldId="284"/>
            <ac:spMk id="9" creationId="{A9D9AE26-587F-4100-8705-FA8660CB35CF}"/>
          </ac:spMkLst>
        </pc:spChg>
      </pc:sldChg>
      <pc:sldChg chg="modSp">
        <pc:chgData name="Penny Burhouse | Ventro Group" userId="S::penny.burhouse@ventrogroup.com::5f42d942-75f6-468e-a7c2-e0f4eb6fb39c" providerId="AD" clId="Web-{E291106F-34E1-FF6E-4E4F-D877F10CB126}" dt="2022-03-11T16:42:44.166" v="124" actId="20577"/>
        <pc:sldMkLst>
          <pc:docMk/>
          <pc:sldMk cId="3715632135" sldId="285"/>
        </pc:sldMkLst>
        <pc:spChg chg="mod">
          <ac:chgData name="Penny Burhouse | Ventro Group" userId="S::penny.burhouse@ventrogroup.com::5f42d942-75f6-468e-a7c2-e0f4eb6fb39c" providerId="AD" clId="Web-{E291106F-34E1-FF6E-4E4F-D877F10CB126}" dt="2022-03-11T16:42:29.603" v="121" actId="20577"/>
          <ac:spMkLst>
            <pc:docMk/>
            <pc:sldMk cId="3715632135" sldId="285"/>
            <ac:spMk id="3" creationId="{2EF60AB3-E366-4347-8E96-ACE4B8B53038}"/>
          </ac:spMkLst>
        </pc:spChg>
        <pc:spChg chg="mod">
          <ac:chgData name="Penny Burhouse | Ventro Group" userId="S::penny.burhouse@ventrogroup.com::5f42d942-75f6-468e-a7c2-e0f4eb6fb39c" providerId="AD" clId="Web-{E291106F-34E1-FF6E-4E4F-D877F10CB126}" dt="2022-03-11T16:42:44.166" v="124" actId="20577"/>
          <ac:spMkLst>
            <pc:docMk/>
            <pc:sldMk cId="3715632135" sldId="285"/>
            <ac:spMk id="8" creationId="{2CE9AB84-4469-47BC-A00D-24EB5959DF26}"/>
          </ac:spMkLst>
        </pc:spChg>
      </pc:sldChg>
      <pc:sldChg chg="modSp">
        <pc:chgData name="Penny Burhouse | Ventro Group" userId="S::penny.burhouse@ventrogroup.com::5f42d942-75f6-468e-a7c2-e0f4eb6fb39c" providerId="AD" clId="Web-{E291106F-34E1-FF6E-4E4F-D877F10CB126}" dt="2022-03-11T16:42:56.245" v="127" actId="1076"/>
        <pc:sldMkLst>
          <pc:docMk/>
          <pc:sldMk cId="1236280038" sldId="286"/>
        </pc:sldMkLst>
        <pc:spChg chg="mod">
          <ac:chgData name="Penny Burhouse | Ventro Group" userId="S::penny.burhouse@ventrogroup.com::5f42d942-75f6-468e-a7c2-e0f4eb6fb39c" providerId="AD" clId="Web-{E291106F-34E1-FF6E-4E4F-D877F10CB126}" dt="2022-03-11T16:42:52.823" v="126" actId="20577"/>
          <ac:spMkLst>
            <pc:docMk/>
            <pc:sldMk cId="1236280038" sldId="286"/>
            <ac:spMk id="3" creationId="{2EF60AB3-E366-4347-8E96-ACE4B8B53038}"/>
          </ac:spMkLst>
        </pc:spChg>
        <pc:spChg chg="mod">
          <ac:chgData name="Penny Burhouse | Ventro Group" userId="S::penny.burhouse@ventrogroup.com::5f42d942-75f6-468e-a7c2-e0f4eb6fb39c" providerId="AD" clId="Web-{E291106F-34E1-FF6E-4E4F-D877F10CB126}" dt="2022-03-11T16:42:56.245" v="127" actId="1076"/>
          <ac:spMkLst>
            <pc:docMk/>
            <pc:sldMk cId="1236280038" sldId="286"/>
            <ac:spMk id="8" creationId="{2CE9AB84-4469-47BC-A00D-24EB5959DF26}"/>
          </ac:spMkLst>
        </pc:spChg>
      </pc:sldChg>
      <pc:sldChg chg="modSp">
        <pc:chgData name="Penny Burhouse | Ventro Group" userId="S::penny.burhouse@ventrogroup.com::5f42d942-75f6-468e-a7c2-e0f4eb6fb39c" providerId="AD" clId="Web-{E291106F-34E1-FF6E-4E4F-D877F10CB126}" dt="2022-03-11T16:43:16.745" v="136" actId="20577"/>
        <pc:sldMkLst>
          <pc:docMk/>
          <pc:sldMk cId="402483395" sldId="291"/>
        </pc:sldMkLst>
        <pc:spChg chg="mod">
          <ac:chgData name="Penny Burhouse | Ventro Group" userId="S::penny.burhouse@ventrogroup.com::5f42d942-75f6-468e-a7c2-e0f4eb6fb39c" providerId="AD" clId="Web-{E291106F-34E1-FF6E-4E4F-D877F10CB126}" dt="2022-03-11T16:43:16.745" v="136" actId="20577"/>
          <ac:spMkLst>
            <pc:docMk/>
            <pc:sldMk cId="402483395" sldId="291"/>
            <ac:spMk id="8" creationId="{2CE9AB84-4469-47BC-A00D-24EB5959DF26}"/>
          </ac:spMkLst>
        </pc:spChg>
      </pc:sldChg>
      <pc:sldChg chg="modSp">
        <pc:chgData name="Penny Burhouse | Ventro Group" userId="S::penny.burhouse@ventrogroup.com::5f42d942-75f6-468e-a7c2-e0f4eb6fb39c" providerId="AD" clId="Web-{E291106F-34E1-FF6E-4E4F-D877F10CB126}" dt="2022-03-11T16:40:14.459" v="74" actId="20577"/>
        <pc:sldMkLst>
          <pc:docMk/>
          <pc:sldMk cId="2932130195" sldId="302"/>
        </pc:sldMkLst>
        <pc:spChg chg="mod">
          <ac:chgData name="Penny Burhouse | Ventro Group" userId="S::penny.burhouse@ventrogroup.com::5f42d942-75f6-468e-a7c2-e0f4eb6fb39c" providerId="AD" clId="Web-{E291106F-34E1-FF6E-4E4F-D877F10CB126}" dt="2022-03-11T16:40:14.459" v="74" actId="20577"/>
          <ac:spMkLst>
            <pc:docMk/>
            <pc:sldMk cId="2932130195" sldId="302"/>
            <ac:spMk id="2" creationId="{703E9BB7-4D7A-4FD2-8F40-7DA6EBF0673F}"/>
          </ac:spMkLst>
        </pc:spChg>
      </pc:sldChg>
    </pc:docChg>
  </pc:docChgLst>
  <pc:docChgLst>
    <pc:chgData name="Sophie Morris | Ventro Group" userId="18320335-d50c-4940-bf0c-2b3d71cf5cc2" providerId="ADAL" clId="{0D1532BC-B085-4F4C-AD0A-4253032B367A}"/>
    <pc:docChg chg="undo custSel delSld modSld">
      <pc:chgData name="Sophie Morris | Ventro Group" userId="18320335-d50c-4940-bf0c-2b3d71cf5cc2" providerId="ADAL" clId="{0D1532BC-B085-4F4C-AD0A-4253032B367A}" dt="2022-02-10T11:44:38.056" v="170" actId="47"/>
      <pc:docMkLst>
        <pc:docMk/>
      </pc:docMkLst>
      <pc:sldChg chg="del">
        <pc:chgData name="Sophie Morris | Ventro Group" userId="18320335-d50c-4940-bf0c-2b3d71cf5cc2" providerId="ADAL" clId="{0D1532BC-B085-4F4C-AD0A-4253032B367A}" dt="2022-02-10T11:44:38.056" v="170" actId="47"/>
        <pc:sldMkLst>
          <pc:docMk/>
          <pc:sldMk cId="1224942031" sldId="260"/>
        </pc:sldMkLst>
      </pc:sldChg>
      <pc:sldChg chg="addSp modSp mod">
        <pc:chgData name="Sophie Morris | Ventro Group" userId="18320335-d50c-4940-bf0c-2b3d71cf5cc2" providerId="ADAL" clId="{0D1532BC-B085-4F4C-AD0A-4253032B367A}" dt="2022-02-10T11:34:29.794" v="122" actId="14861"/>
        <pc:sldMkLst>
          <pc:docMk/>
          <pc:sldMk cId="2825519644" sldId="274"/>
        </pc:sldMkLst>
        <pc:spChg chg="add mod">
          <ac:chgData name="Sophie Morris | Ventro Group" userId="18320335-d50c-4940-bf0c-2b3d71cf5cc2" providerId="ADAL" clId="{0D1532BC-B085-4F4C-AD0A-4253032B367A}" dt="2022-02-10T11:33:39.654" v="113"/>
          <ac:spMkLst>
            <pc:docMk/>
            <pc:sldMk cId="2825519644" sldId="274"/>
            <ac:spMk id="11" creationId="{7F5F95E3-05A1-45FA-A9B8-EA3835EFEC61}"/>
          </ac:spMkLst>
        </pc:spChg>
        <pc:picChg chg="mod">
          <ac:chgData name="Sophie Morris | Ventro Group" userId="18320335-d50c-4940-bf0c-2b3d71cf5cc2" providerId="ADAL" clId="{0D1532BC-B085-4F4C-AD0A-4253032B367A}" dt="2022-02-10T11:34:27.188" v="121" actId="14861"/>
          <ac:picMkLst>
            <pc:docMk/>
            <pc:sldMk cId="2825519644" sldId="274"/>
            <ac:picMk id="8" creationId="{F8DB0D7C-C8DA-425A-B4F6-4161718C2217}"/>
          </ac:picMkLst>
        </pc:picChg>
        <pc:picChg chg="mod">
          <ac:chgData name="Sophie Morris | Ventro Group" userId="18320335-d50c-4940-bf0c-2b3d71cf5cc2" providerId="ADAL" clId="{0D1532BC-B085-4F4C-AD0A-4253032B367A}" dt="2022-02-10T11:34:29.794" v="122" actId="14861"/>
          <ac:picMkLst>
            <pc:docMk/>
            <pc:sldMk cId="2825519644" sldId="274"/>
            <ac:picMk id="10" creationId="{5334F58B-13E1-4302-BBA4-304BA6854F49}"/>
          </ac:picMkLst>
        </pc:picChg>
      </pc:sldChg>
      <pc:sldChg chg="addSp delSp modSp mod">
        <pc:chgData name="Sophie Morris | Ventro Group" userId="18320335-d50c-4940-bf0c-2b3d71cf5cc2" providerId="ADAL" clId="{0D1532BC-B085-4F4C-AD0A-4253032B367A}" dt="2022-02-10T11:38:12.998" v="168" actId="732"/>
        <pc:sldMkLst>
          <pc:docMk/>
          <pc:sldMk cId="251137820" sldId="304"/>
        </pc:sldMkLst>
        <pc:spChg chg="add mod">
          <ac:chgData name="Sophie Morris | Ventro Group" userId="18320335-d50c-4940-bf0c-2b3d71cf5cc2" providerId="ADAL" clId="{0D1532BC-B085-4F4C-AD0A-4253032B367A}" dt="2022-02-10T11:34:45.214" v="124"/>
          <ac:spMkLst>
            <pc:docMk/>
            <pc:sldMk cId="251137820" sldId="304"/>
            <ac:spMk id="6" creationId="{8C1F9079-8492-4060-BE63-4150644C1714}"/>
          </ac:spMkLst>
        </pc:spChg>
        <pc:spChg chg="del">
          <ac:chgData name="Sophie Morris | Ventro Group" userId="18320335-d50c-4940-bf0c-2b3d71cf5cc2" providerId="ADAL" clId="{0D1532BC-B085-4F4C-AD0A-4253032B367A}" dt="2022-02-10T11:34:44.394" v="123" actId="478"/>
          <ac:spMkLst>
            <pc:docMk/>
            <pc:sldMk cId="251137820" sldId="304"/>
            <ac:spMk id="11" creationId="{921090F9-A187-4C35-B5FD-F56BE21F7BAA}"/>
          </ac:spMkLst>
        </pc:spChg>
        <pc:picChg chg="add mod">
          <ac:chgData name="Sophie Morris | Ventro Group" userId="18320335-d50c-4940-bf0c-2b3d71cf5cc2" providerId="ADAL" clId="{0D1532BC-B085-4F4C-AD0A-4253032B367A}" dt="2022-02-10T11:37:11.975" v="154" actId="14100"/>
          <ac:picMkLst>
            <pc:docMk/>
            <pc:sldMk cId="251137820" sldId="304"/>
            <ac:picMk id="3" creationId="{35D8352E-B98C-4C14-A4F3-38C037939841}"/>
          </ac:picMkLst>
        </pc:picChg>
        <pc:picChg chg="add mod">
          <ac:chgData name="Sophie Morris | Ventro Group" userId="18320335-d50c-4940-bf0c-2b3d71cf5cc2" providerId="ADAL" clId="{0D1532BC-B085-4F4C-AD0A-4253032B367A}" dt="2022-02-10T11:37:11.975" v="154" actId="14100"/>
          <ac:picMkLst>
            <pc:docMk/>
            <pc:sldMk cId="251137820" sldId="304"/>
            <ac:picMk id="8" creationId="{0D6428DA-EC72-4B98-BECA-6098A5CB6756}"/>
          </ac:picMkLst>
        </pc:picChg>
        <pc:picChg chg="add mod">
          <ac:chgData name="Sophie Morris | Ventro Group" userId="18320335-d50c-4940-bf0c-2b3d71cf5cc2" providerId="ADAL" clId="{0D1532BC-B085-4F4C-AD0A-4253032B367A}" dt="2022-02-10T11:37:17.506" v="155" actId="1076"/>
          <ac:picMkLst>
            <pc:docMk/>
            <pc:sldMk cId="251137820" sldId="304"/>
            <ac:picMk id="12" creationId="{94342246-CDCC-442C-9C40-5F31B3865A6F}"/>
          </ac:picMkLst>
        </pc:picChg>
        <pc:picChg chg="add mod modCrop">
          <ac:chgData name="Sophie Morris | Ventro Group" userId="18320335-d50c-4940-bf0c-2b3d71cf5cc2" providerId="ADAL" clId="{0D1532BC-B085-4F4C-AD0A-4253032B367A}" dt="2022-02-10T11:38:12.998" v="168" actId="732"/>
          <ac:picMkLst>
            <pc:docMk/>
            <pc:sldMk cId="251137820" sldId="304"/>
            <ac:picMk id="14" creationId="{A3FCE958-54E1-41AD-A8F5-B3DC4D3CD03A}"/>
          </ac:picMkLst>
        </pc:picChg>
      </pc:sldChg>
      <pc:sldChg chg="addSp delSp modSp mod">
        <pc:chgData name="Sophie Morris | Ventro Group" userId="18320335-d50c-4940-bf0c-2b3d71cf5cc2" providerId="ADAL" clId="{0D1532BC-B085-4F4C-AD0A-4253032B367A}" dt="2022-02-10T11:34:21.901" v="120" actId="14861"/>
        <pc:sldMkLst>
          <pc:docMk/>
          <pc:sldMk cId="1274730830" sldId="305"/>
        </pc:sldMkLst>
        <pc:spChg chg="del">
          <ac:chgData name="Sophie Morris | Ventro Group" userId="18320335-d50c-4940-bf0c-2b3d71cf5cc2" providerId="ADAL" clId="{0D1532BC-B085-4F4C-AD0A-4253032B367A}" dt="2022-02-10T11:30:18.974" v="0" actId="478"/>
          <ac:spMkLst>
            <pc:docMk/>
            <pc:sldMk cId="1274730830" sldId="305"/>
            <ac:spMk id="2" creationId="{5C87F2DE-4F33-48A0-8D2A-AD41BD150771}"/>
          </ac:spMkLst>
        </pc:spChg>
        <pc:spChg chg="add mod">
          <ac:chgData name="Sophie Morris | Ventro Group" userId="18320335-d50c-4940-bf0c-2b3d71cf5cc2" providerId="ADAL" clId="{0D1532BC-B085-4F4C-AD0A-4253032B367A}" dt="2022-02-10T11:33:06.476" v="112" actId="1076"/>
          <ac:spMkLst>
            <pc:docMk/>
            <pc:sldMk cId="1274730830" sldId="305"/>
            <ac:spMk id="10" creationId="{D593501F-77BA-433B-A3AE-D5B23AB64AE6}"/>
          </ac:spMkLst>
        </pc:spChg>
        <pc:picChg chg="add mod">
          <ac:chgData name="Sophie Morris | Ventro Group" userId="18320335-d50c-4940-bf0c-2b3d71cf5cc2" providerId="ADAL" clId="{0D1532BC-B085-4F4C-AD0A-4253032B367A}" dt="2022-02-10T11:34:18.728" v="119" actId="14861"/>
          <ac:picMkLst>
            <pc:docMk/>
            <pc:sldMk cId="1274730830" sldId="305"/>
            <ac:picMk id="5" creationId="{A5FA0166-D55D-466A-A4B4-28DA24767A8E}"/>
          </ac:picMkLst>
        </pc:picChg>
        <pc:picChg chg="add mod">
          <ac:chgData name="Sophie Morris | Ventro Group" userId="18320335-d50c-4940-bf0c-2b3d71cf5cc2" providerId="ADAL" clId="{0D1532BC-B085-4F4C-AD0A-4253032B367A}" dt="2022-02-10T11:34:21.901" v="120" actId="14861"/>
          <ac:picMkLst>
            <pc:docMk/>
            <pc:sldMk cId="1274730830" sldId="305"/>
            <ac:picMk id="8" creationId="{B7C0296D-FE1F-402D-A120-E7A7920D7169}"/>
          </ac:picMkLst>
        </pc:picChg>
      </pc:sldChg>
      <pc:sldChg chg="del">
        <pc:chgData name="Sophie Morris | Ventro Group" userId="18320335-d50c-4940-bf0c-2b3d71cf5cc2" providerId="ADAL" clId="{0D1532BC-B085-4F4C-AD0A-4253032B367A}" dt="2022-02-10T11:38:18.664" v="169" actId="47"/>
        <pc:sldMkLst>
          <pc:docMk/>
          <pc:sldMk cId="63244212" sldId="306"/>
        </pc:sldMkLst>
      </pc:sldChg>
      <pc:sldChg chg="del">
        <pc:chgData name="Sophie Morris | Ventro Group" userId="18320335-d50c-4940-bf0c-2b3d71cf5cc2" providerId="ADAL" clId="{0D1532BC-B085-4F4C-AD0A-4253032B367A}" dt="2022-02-10T11:38:18.664" v="169" actId="47"/>
        <pc:sldMkLst>
          <pc:docMk/>
          <pc:sldMk cId="435926344" sldId="307"/>
        </pc:sldMkLst>
      </pc:sldChg>
    </pc:docChg>
  </pc:docChgLst>
  <pc:docChgLst>
    <pc:chgData name="Penny Burhouse | Ventro Group" userId="S::penny.burhouse@ventrogroup.com::5f42d942-75f6-468e-a7c2-e0f4eb6fb39c" providerId="AD" clId="Web-{A9EC8726-9A64-32BF-B32C-E9A1A6A7B82C}"/>
    <pc:docChg chg="modSld">
      <pc:chgData name="Penny Burhouse | Ventro Group" userId="S::penny.burhouse@ventrogroup.com::5f42d942-75f6-468e-a7c2-e0f4eb6fb39c" providerId="AD" clId="Web-{A9EC8726-9A64-32BF-B32C-E9A1A6A7B82C}" dt="2022-02-22T09:32:12.799" v="1"/>
      <pc:docMkLst>
        <pc:docMk/>
      </pc:docMkLst>
      <pc:sldChg chg="addSp delSp">
        <pc:chgData name="Penny Burhouse | Ventro Group" userId="S::penny.burhouse@ventrogroup.com::5f42d942-75f6-468e-a7c2-e0f4eb6fb39c" providerId="AD" clId="Web-{A9EC8726-9A64-32BF-B32C-E9A1A6A7B82C}" dt="2022-02-22T09:32:12.799" v="1"/>
        <pc:sldMkLst>
          <pc:docMk/>
          <pc:sldMk cId="3375670581" sldId="259"/>
        </pc:sldMkLst>
        <pc:spChg chg="add del">
          <ac:chgData name="Penny Burhouse | Ventro Group" userId="S::penny.burhouse@ventrogroup.com::5f42d942-75f6-468e-a7c2-e0f4eb6fb39c" providerId="AD" clId="Web-{A9EC8726-9A64-32BF-B32C-E9A1A6A7B82C}" dt="2022-02-22T09:32:12.799" v="1"/>
          <ac:spMkLst>
            <pc:docMk/>
            <pc:sldMk cId="3375670581" sldId="259"/>
            <ac:spMk id="7" creationId="{44525D47-09C3-4EDD-B271-B5FBE3D8DF4B}"/>
          </ac:spMkLst>
        </pc:spChg>
      </pc:sldChg>
    </pc:docChg>
  </pc:docChgLst>
  <pc:docChgLst>
    <pc:chgData name="Penny Burhouse | Ventro Group" userId="S::penny.burhouse@ventrogroup.com::5f42d942-75f6-468e-a7c2-e0f4eb6fb39c" providerId="AD" clId="Web-{51137554-648D-4A89-0012-46712142FC2A}"/>
    <pc:docChg chg="addSld delSld">
      <pc:chgData name="Penny Burhouse | Ventro Group" userId="S::penny.burhouse@ventrogroup.com::5f42d942-75f6-468e-a7c2-e0f4eb6fb39c" providerId="AD" clId="Web-{51137554-648D-4A89-0012-46712142FC2A}" dt="2022-03-09T14:43:20.592" v="3"/>
      <pc:docMkLst>
        <pc:docMk/>
      </pc:docMkLst>
      <pc:sldChg chg="add del replId">
        <pc:chgData name="Penny Burhouse | Ventro Group" userId="S::penny.burhouse@ventrogroup.com::5f42d942-75f6-468e-a7c2-e0f4eb6fb39c" providerId="AD" clId="Web-{51137554-648D-4A89-0012-46712142FC2A}" dt="2022-03-09T14:34:48.094" v="1"/>
        <pc:sldMkLst>
          <pc:docMk/>
          <pc:sldMk cId="1202243358" sldId="306"/>
        </pc:sldMkLst>
      </pc:sldChg>
      <pc:sldChg chg="add del replId">
        <pc:chgData name="Penny Burhouse | Ventro Group" userId="S::penny.burhouse@ventrogroup.com::5f42d942-75f6-468e-a7c2-e0f4eb6fb39c" providerId="AD" clId="Web-{51137554-648D-4A89-0012-46712142FC2A}" dt="2022-03-09T14:43:20.592" v="3"/>
        <pc:sldMkLst>
          <pc:docMk/>
          <pc:sldMk cId="3540888284" sldId="306"/>
        </pc:sldMkLst>
      </pc:sldChg>
    </pc:docChg>
  </pc:docChgLst>
  <pc:docChgLst>
    <pc:chgData name="Penny Burhouse | Ventro Group" userId="S::penny.burhouse@ventrogroup.com::5f42d942-75f6-468e-a7c2-e0f4eb6fb39c" providerId="AD" clId="Web-{B29C31EA-513D-D18B-C969-71DD54439C9F}"/>
    <pc:docChg chg="modSld">
      <pc:chgData name="Penny Burhouse | Ventro Group" userId="S::penny.burhouse@ventrogroup.com::5f42d942-75f6-468e-a7c2-e0f4eb6fb39c" providerId="AD" clId="Web-{B29C31EA-513D-D18B-C969-71DD54439C9F}" dt="2022-03-14T12:50:52.438" v="63" actId="20577"/>
      <pc:docMkLst>
        <pc:docMk/>
      </pc:docMkLst>
      <pc:sldChg chg="modSp modNotes">
        <pc:chgData name="Penny Burhouse | Ventro Group" userId="S::penny.burhouse@ventrogroup.com::5f42d942-75f6-468e-a7c2-e0f4eb6fb39c" providerId="AD" clId="Web-{B29C31EA-513D-D18B-C969-71DD54439C9F}" dt="2022-03-14T12:50:52.438" v="63" actId="20577"/>
        <pc:sldMkLst>
          <pc:docMk/>
          <pc:sldMk cId="899675571" sldId="265"/>
        </pc:sldMkLst>
        <pc:spChg chg="mod">
          <ac:chgData name="Penny Burhouse | Ventro Group" userId="S::penny.burhouse@ventrogroup.com::5f42d942-75f6-468e-a7c2-e0f4eb6fb39c" providerId="AD" clId="Web-{B29C31EA-513D-D18B-C969-71DD54439C9F}" dt="2022-03-14T12:50:52.438" v="63" actId="20577"/>
          <ac:spMkLst>
            <pc:docMk/>
            <pc:sldMk cId="899675571" sldId="265"/>
            <ac:spMk id="3" creationId="{2EF60AB3-E366-4347-8E96-ACE4B8B53038}"/>
          </ac:spMkLst>
        </pc:spChg>
      </pc:sldChg>
    </pc:docChg>
  </pc:docChgLst>
  <pc:docChgLst>
    <pc:chgData name="Sophie Rush" userId="S::sophie.rush@ventrogroup.com::dedc8492-1219-4848-91d8-2f4d5995b5fb" providerId="AD" clId="Web-{C6222BE2-9E14-816E-A502-8A0FB83D93F7}"/>
    <pc:docChg chg="modSld">
      <pc:chgData name="Sophie Rush" userId="S::sophie.rush@ventrogroup.com::dedc8492-1219-4848-91d8-2f4d5995b5fb" providerId="AD" clId="Web-{C6222BE2-9E14-816E-A502-8A0FB83D93F7}" dt="2022-03-18T12:03:59.155" v="5" actId="20577"/>
      <pc:docMkLst>
        <pc:docMk/>
      </pc:docMkLst>
      <pc:sldChg chg="modSp">
        <pc:chgData name="Sophie Rush" userId="S::sophie.rush@ventrogroup.com::dedc8492-1219-4848-91d8-2f4d5995b5fb" providerId="AD" clId="Web-{C6222BE2-9E14-816E-A502-8A0FB83D93F7}" dt="2022-03-18T12:03:59.155" v="5" actId="20577"/>
        <pc:sldMkLst>
          <pc:docMk/>
          <pc:sldMk cId="3375670581" sldId="259"/>
        </pc:sldMkLst>
        <pc:spChg chg="mod">
          <ac:chgData name="Sophie Rush" userId="S::sophie.rush@ventrogroup.com::dedc8492-1219-4848-91d8-2f4d5995b5fb" providerId="AD" clId="Web-{C6222BE2-9E14-816E-A502-8A0FB83D93F7}" dt="2022-03-18T12:03:59.155" v="5" actId="20577"/>
          <ac:spMkLst>
            <pc:docMk/>
            <pc:sldMk cId="3375670581" sldId="259"/>
            <ac:spMk id="3" creationId="{2EF60AB3-E366-4347-8E96-ACE4B8B53038}"/>
          </ac:spMkLst>
        </pc:spChg>
      </pc:sldChg>
    </pc:docChg>
  </pc:docChgLst>
  <pc:docChgLst>
    <pc:chgData name="Penny Burhouse | Ventro Group" userId="S::penny.burhouse@ventrogroup.com::5f42d942-75f6-468e-a7c2-e0f4eb6fb39c" providerId="AD" clId="Web-{0AAD3642-649C-3294-B0A2-D14B20AEED3A}"/>
    <pc:docChg chg="modSld">
      <pc:chgData name="Penny Burhouse | Ventro Group" userId="S::penny.burhouse@ventrogroup.com::5f42d942-75f6-468e-a7c2-e0f4eb6fb39c" providerId="AD" clId="Web-{0AAD3642-649C-3294-B0A2-D14B20AEED3A}" dt="2022-08-24T10:45:34.914" v="3" actId="20577"/>
      <pc:docMkLst>
        <pc:docMk/>
      </pc:docMkLst>
      <pc:sldChg chg="modSp">
        <pc:chgData name="Penny Burhouse | Ventro Group" userId="S::penny.burhouse@ventrogroup.com::5f42d942-75f6-468e-a7c2-e0f4eb6fb39c" providerId="AD" clId="Web-{0AAD3642-649C-3294-B0A2-D14B20AEED3A}" dt="2022-08-24T10:45:34.914" v="3" actId="20577"/>
        <pc:sldMkLst>
          <pc:docMk/>
          <pc:sldMk cId="1757173495" sldId="310"/>
        </pc:sldMkLst>
        <pc:spChg chg="mod">
          <ac:chgData name="Penny Burhouse | Ventro Group" userId="S::penny.burhouse@ventrogroup.com::5f42d942-75f6-468e-a7c2-e0f4eb6fb39c" providerId="AD" clId="Web-{0AAD3642-649C-3294-B0A2-D14B20AEED3A}" dt="2022-08-24T10:45:34.914" v="3" actId="20577"/>
          <ac:spMkLst>
            <pc:docMk/>
            <pc:sldMk cId="1757173495" sldId="310"/>
            <ac:spMk id="6" creationId="{C0F74C90-6459-2C6B-8BC5-7FD3050BE2F8}"/>
          </ac:spMkLst>
        </pc:spChg>
      </pc:sldChg>
    </pc:docChg>
  </pc:docChgLst>
  <pc:docChgLst>
    <pc:chgData name="Penny Burhouse | Ventro Group" userId="S::penny.burhouse@ventrogroup.com::5f42d942-75f6-468e-a7c2-e0f4eb6fb39c" providerId="AD" clId="Web-{4CF1A95F-6D0A-AB09-D36B-3686482C9B22}"/>
    <pc:docChg chg="modSld">
      <pc:chgData name="Penny Burhouse | Ventro Group" userId="S::penny.burhouse@ventrogroup.com::5f42d942-75f6-468e-a7c2-e0f4eb6fb39c" providerId="AD" clId="Web-{4CF1A95F-6D0A-AB09-D36B-3686482C9B22}" dt="2022-02-17T10:08:42.821" v="1208"/>
      <pc:docMkLst>
        <pc:docMk/>
      </pc:docMkLst>
      <pc:sldChg chg="addSp delSp modSp addAnim modAnim modNotes">
        <pc:chgData name="Penny Burhouse | Ventro Group" userId="S::penny.burhouse@ventrogroup.com::5f42d942-75f6-468e-a7c2-e0f4eb6fb39c" providerId="AD" clId="Web-{4CF1A95F-6D0A-AB09-D36B-3686482C9B22}" dt="2022-02-17T09:18:08.334" v="370"/>
        <pc:sldMkLst>
          <pc:docMk/>
          <pc:sldMk cId="3375670581" sldId="259"/>
        </pc:sldMkLst>
        <pc:spChg chg="mod">
          <ac:chgData name="Penny Burhouse | Ventro Group" userId="S::penny.burhouse@ventrogroup.com::5f42d942-75f6-468e-a7c2-e0f4eb6fb39c" providerId="AD" clId="Web-{4CF1A95F-6D0A-AB09-D36B-3686482C9B22}" dt="2022-02-17T09:10:09.071" v="30" actId="1076"/>
          <ac:spMkLst>
            <pc:docMk/>
            <pc:sldMk cId="3375670581" sldId="259"/>
            <ac:spMk id="2" creationId="{4B5634C8-1149-40DC-9C99-59C9D958B6E4}"/>
          </ac:spMkLst>
        </pc:spChg>
        <pc:spChg chg="mod">
          <ac:chgData name="Penny Burhouse | Ventro Group" userId="S::penny.burhouse@ventrogroup.com::5f42d942-75f6-468e-a7c2-e0f4eb6fb39c" providerId="AD" clId="Web-{4CF1A95F-6D0A-AB09-D36B-3686482C9B22}" dt="2022-02-17T09:15:42.424" v="284" actId="1076"/>
          <ac:spMkLst>
            <pc:docMk/>
            <pc:sldMk cId="3375670581" sldId="259"/>
            <ac:spMk id="3" creationId="{2EF60AB3-E366-4347-8E96-ACE4B8B53038}"/>
          </ac:spMkLst>
        </pc:spChg>
        <pc:spChg chg="add mod">
          <ac:chgData name="Penny Burhouse | Ventro Group" userId="S::penny.burhouse@ventrogroup.com::5f42d942-75f6-468e-a7c2-e0f4eb6fb39c" providerId="AD" clId="Web-{4CF1A95F-6D0A-AB09-D36B-3686482C9B22}" dt="2022-02-17T09:08:39.960" v="19" actId="20577"/>
          <ac:spMkLst>
            <pc:docMk/>
            <pc:sldMk cId="3375670581" sldId="259"/>
            <ac:spMk id="4" creationId="{D8730A17-78EC-4440-898D-E3E17A970568}"/>
          </ac:spMkLst>
        </pc:spChg>
        <pc:spChg chg="add mod">
          <ac:chgData name="Penny Burhouse | Ventro Group" userId="S::penny.burhouse@ventrogroup.com::5f42d942-75f6-468e-a7c2-e0f4eb6fb39c" providerId="AD" clId="Web-{4CF1A95F-6D0A-AB09-D36B-3686482C9B22}" dt="2022-02-17T09:09:03.679" v="26" actId="20577"/>
          <ac:spMkLst>
            <pc:docMk/>
            <pc:sldMk cId="3375670581" sldId="259"/>
            <ac:spMk id="5" creationId="{3334D6C1-F3F8-412C-8086-EB6DBC6D02D8}"/>
          </ac:spMkLst>
        </pc:spChg>
        <pc:spChg chg="del mod">
          <ac:chgData name="Penny Burhouse | Ventro Group" userId="S::penny.burhouse@ventrogroup.com::5f42d942-75f6-468e-a7c2-e0f4eb6fb39c" providerId="AD" clId="Web-{4CF1A95F-6D0A-AB09-D36B-3686482C9B22}" dt="2022-02-17T09:10:15.790" v="32"/>
          <ac:spMkLst>
            <pc:docMk/>
            <pc:sldMk cId="3375670581" sldId="259"/>
            <ac:spMk id="7" creationId="{69D0811F-6604-4A63-8016-2BBCF2AC68C3}"/>
          </ac:spMkLst>
        </pc:spChg>
      </pc:sldChg>
      <pc:sldChg chg="addSp delSp modSp addAnim delAnim modAnim modNotes">
        <pc:chgData name="Penny Burhouse | Ventro Group" userId="S::penny.burhouse@ventrogroup.com::5f42d942-75f6-468e-a7c2-e0f4eb6fb39c" providerId="AD" clId="Web-{4CF1A95F-6D0A-AB09-D36B-3686482C9B22}" dt="2022-02-17T10:04:54.379" v="1108"/>
        <pc:sldMkLst>
          <pc:docMk/>
          <pc:sldMk cId="2972684641" sldId="262"/>
        </pc:sldMkLst>
        <pc:spChg chg="add del">
          <ac:chgData name="Penny Burhouse | Ventro Group" userId="S::penny.burhouse@ventrogroup.com::5f42d942-75f6-468e-a7c2-e0f4eb6fb39c" providerId="AD" clId="Web-{4CF1A95F-6D0A-AB09-D36B-3686482C9B22}" dt="2022-02-17T09:37:25.600" v="665"/>
          <ac:spMkLst>
            <pc:docMk/>
            <pc:sldMk cId="2972684641" sldId="262"/>
            <ac:spMk id="2" creationId="{4B1B88CD-3939-46D3-A9D7-FC09AAD177BD}"/>
          </ac:spMkLst>
        </pc:spChg>
        <pc:spChg chg="add del mod">
          <ac:chgData name="Penny Burhouse | Ventro Group" userId="S::penny.burhouse@ventrogroup.com::5f42d942-75f6-468e-a7c2-e0f4eb6fb39c" providerId="AD" clId="Web-{4CF1A95F-6D0A-AB09-D36B-3686482C9B22}" dt="2022-02-17T10:02:57.235" v="1079"/>
          <ac:spMkLst>
            <pc:docMk/>
            <pc:sldMk cId="2972684641" sldId="262"/>
            <ac:spMk id="2" creationId="{C325148B-368A-435A-956B-EDFB08B92030}"/>
          </ac:spMkLst>
        </pc:spChg>
        <pc:spChg chg="mod">
          <ac:chgData name="Penny Burhouse | Ventro Group" userId="S::penny.burhouse@ventrogroup.com::5f42d942-75f6-468e-a7c2-e0f4eb6fb39c" providerId="AD" clId="Web-{4CF1A95F-6D0A-AB09-D36B-3686482C9B22}" dt="2022-02-17T09:38:08.101" v="669" actId="1076"/>
          <ac:spMkLst>
            <pc:docMk/>
            <pc:sldMk cId="2972684641" sldId="262"/>
            <ac:spMk id="3" creationId="{2EF60AB3-E366-4347-8E96-ACE4B8B53038}"/>
          </ac:spMkLst>
        </pc:spChg>
        <pc:spChg chg="mod">
          <ac:chgData name="Penny Burhouse | Ventro Group" userId="S::penny.burhouse@ventrogroup.com::5f42d942-75f6-468e-a7c2-e0f4eb6fb39c" providerId="AD" clId="Web-{4CF1A95F-6D0A-AB09-D36B-3686482C9B22}" dt="2022-02-17T09:37:50.023" v="666" actId="1076"/>
          <ac:spMkLst>
            <pc:docMk/>
            <pc:sldMk cId="2972684641" sldId="262"/>
            <ac:spMk id="4" creationId="{EBDF0806-33EB-4684-93D7-A1353ABE1F2F}"/>
          </ac:spMkLst>
        </pc:spChg>
        <pc:spChg chg="add mod">
          <ac:chgData name="Penny Burhouse | Ventro Group" userId="S::penny.burhouse@ventrogroup.com::5f42d942-75f6-468e-a7c2-e0f4eb6fb39c" providerId="AD" clId="Web-{4CF1A95F-6D0A-AB09-D36B-3686482C9B22}" dt="2022-02-17T09:39:37.323" v="702" actId="20577"/>
          <ac:spMkLst>
            <pc:docMk/>
            <pc:sldMk cId="2972684641" sldId="262"/>
            <ac:spMk id="5" creationId="{875DCF60-679E-4E2C-A1F2-C7C2CE6F8565}"/>
          </ac:spMkLst>
        </pc:spChg>
        <pc:spChg chg="add mod">
          <ac:chgData name="Penny Burhouse | Ventro Group" userId="S::penny.burhouse@ventrogroup.com::5f42d942-75f6-468e-a7c2-e0f4eb6fb39c" providerId="AD" clId="Web-{4CF1A95F-6D0A-AB09-D36B-3686482C9B22}" dt="2022-02-17T09:59:58.684" v="1034" actId="20577"/>
          <ac:spMkLst>
            <pc:docMk/>
            <pc:sldMk cId="2972684641" sldId="262"/>
            <ac:spMk id="6" creationId="{76FA9B38-2ADE-404D-B0DD-431764AEB5B6}"/>
          </ac:spMkLst>
        </pc:spChg>
        <pc:spChg chg="add del mod">
          <ac:chgData name="Penny Burhouse | Ventro Group" userId="S::penny.burhouse@ventrogroup.com::5f42d942-75f6-468e-a7c2-e0f4eb6fb39c" providerId="AD" clId="Web-{4CF1A95F-6D0A-AB09-D36B-3686482C9B22}" dt="2022-02-17T10:00:14.122" v="1039"/>
          <ac:spMkLst>
            <pc:docMk/>
            <pc:sldMk cId="2972684641" sldId="262"/>
            <ac:spMk id="7" creationId="{BB40D57D-96A4-4B54-BCFF-9E0DF17E990B}"/>
          </ac:spMkLst>
        </pc:spChg>
        <pc:spChg chg="add mod">
          <ac:chgData name="Penny Burhouse | Ventro Group" userId="S::penny.burhouse@ventrogroup.com::5f42d942-75f6-468e-a7c2-e0f4eb6fb39c" providerId="AD" clId="Web-{4CF1A95F-6D0A-AB09-D36B-3686482C9B22}" dt="2022-02-17T10:04:16.409" v="1103" actId="20577"/>
          <ac:spMkLst>
            <pc:docMk/>
            <pc:sldMk cId="2972684641" sldId="262"/>
            <ac:spMk id="8" creationId="{AD85B66F-D9C7-4AE5-8F6D-34182B8F2438}"/>
          </ac:spMkLst>
        </pc:spChg>
        <pc:spChg chg="add del mod">
          <ac:chgData name="Penny Burhouse | Ventro Group" userId="S::penny.burhouse@ventrogroup.com::5f42d942-75f6-468e-a7c2-e0f4eb6fb39c" providerId="AD" clId="Web-{4CF1A95F-6D0A-AB09-D36B-3686482C9B22}" dt="2022-02-17T10:03:00.235" v="1082"/>
          <ac:spMkLst>
            <pc:docMk/>
            <pc:sldMk cId="2972684641" sldId="262"/>
            <ac:spMk id="9" creationId="{16B32FB8-64A0-4972-8815-B6D2D0B5C9E4}"/>
          </ac:spMkLst>
        </pc:spChg>
      </pc:sldChg>
      <pc:sldChg chg="addAnim modAnim modNotes">
        <pc:chgData name="Penny Burhouse | Ventro Group" userId="S::penny.burhouse@ventrogroup.com::5f42d942-75f6-468e-a7c2-e0f4eb6fb39c" providerId="AD" clId="Web-{4CF1A95F-6D0A-AB09-D36B-3686482C9B22}" dt="2022-02-17T10:08:42.821" v="1208"/>
        <pc:sldMkLst>
          <pc:docMk/>
          <pc:sldMk cId="899675571" sldId="265"/>
        </pc:sldMkLst>
      </pc:sldChg>
    </pc:docChg>
  </pc:docChgLst>
  <pc:docChgLst>
    <pc:chgData name="Josh Furse | Ventro Group" userId="S::josh.furse@ventrogroup.com::cda82993-4ba9-4a77-b7c2-d0538890a79e" providerId="AD" clId="Web-{485F1905-F32B-0F12-7645-D5A99FB13102}"/>
    <pc:docChg chg="modSld">
      <pc:chgData name="Josh Furse | Ventro Group" userId="S::josh.furse@ventrogroup.com::cda82993-4ba9-4a77-b7c2-d0538890a79e" providerId="AD" clId="Web-{485F1905-F32B-0F12-7645-D5A99FB13102}" dt="2022-08-24T08:31:58.677" v="36" actId="14100"/>
      <pc:docMkLst>
        <pc:docMk/>
      </pc:docMkLst>
      <pc:sldChg chg="modSp">
        <pc:chgData name="Josh Furse | Ventro Group" userId="S::josh.furse@ventrogroup.com::cda82993-4ba9-4a77-b7c2-d0538890a79e" providerId="AD" clId="Web-{485F1905-F32B-0F12-7645-D5A99FB13102}" dt="2022-08-24T08:31:02.112" v="28" actId="20577"/>
        <pc:sldMkLst>
          <pc:docMk/>
          <pc:sldMk cId="1096983507" sldId="279"/>
        </pc:sldMkLst>
        <pc:spChg chg="mod">
          <ac:chgData name="Josh Furse | Ventro Group" userId="S::josh.furse@ventrogroup.com::cda82993-4ba9-4a77-b7c2-d0538890a79e" providerId="AD" clId="Web-{485F1905-F32B-0F12-7645-D5A99FB13102}" dt="2022-08-24T08:31:02.112" v="28" actId="20577"/>
          <ac:spMkLst>
            <pc:docMk/>
            <pc:sldMk cId="1096983507" sldId="279"/>
            <ac:spMk id="3" creationId="{2EF60AB3-E366-4347-8E96-ACE4B8B53038}"/>
          </ac:spMkLst>
        </pc:spChg>
      </pc:sldChg>
      <pc:sldChg chg="modSp">
        <pc:chgData name="Josh Furse | Ventro Group" userId="S::josh.furse@ventrogroup.com::cda82993-4ba9-4a77-b7c2-d0538890a79e" providerId="AD" clId="Web-{485F1905-F32B-0F12-7645-D5A99FB13102}" dt="2022-08-24T08:30:54.252" v="23" actId="20577"/>
        <pc:sldMkLst>
          <pc:docMk/>
          <pc:sldMk cId="4112672709" sldId="280"/>
        </pc:sldMkLst>
        <pc:spChg chg="mod">
          <ac:chgData name="Josh Furse | Ventro Group" userId="S::josh.furse@ventrogroup.com::cda82993-4ba9-4a77-b7c2-d0538890a79e" providerId="AD" clId="Web-{485F1905-F32B-0F12-7645-D5A99FB13102}" dt="2022-08-24T08:30:54.252" v="23" actId="20577"/>
          <ac:spMkLst>
            <pc:docMk/>
            <pc:sldMk cId="4112672709" sldId="280"/>
            <ac:spMk id="10" creationId="{46C283EC-AB7B-A95F-482D-9427BAE03C7B}"/>
          </ac:spMkLst>
        </pc:spChg>
      </pc:sldChg>
      <pc:sldChg chg="modSp">
        <pc:chgData name="Josh Furse | Ventro Group" userId="S::josh.furse@ventrogroup.com::cda82993-4ba9-4a77-b7c2-d0538890a79e" providerId="AD" clId="Web-{485F1905-F32B-0F12-7645-D5A99FB13102}" dt="2022-08-24T08:31:15.175" v="29" actId="1076"/>
        <pc:sldMkLst>
          <pc:docMk/>
          <pc:sldMk cId="1386625253" sldId="284"/>
        </pc:sldMkLst>
        <pc:spChg chg="mod">
          <ac:chgData name="Josh Furse | Ventro Group" userId="S::josh.furse@ventrogroup.com::cda82993-4ba9-4a77-b7c2-d0538890a79e" providerId="AD" clId="Web-{485F1905-F32B-0F12-7645-D5A99FB13102}" dt="2022-08-24T08:31:15.175" v="29" actId="1076"/>
          <ac:spMkLst>
            <pc:docMk/>
            <pc:sldMk cId="1386625253" sldId="284"/>
            <ac:spMk id="3" creationId="{2EF60AB3-E366-4347-8E96-ACE4B8B53038}"/>
          </ac:spMkLst>
        </pc:spChg>
      </pc:sldChg>
      <pc:sldChg chg="modSp">
        <pc:chgData name="Josh Furse | Ventro Group" userId="S::josh.furse@ventrogroup.com::cda82993-4ba9-4a77-b7c2-d0538890a79e" providerId="AD" clId="Web-{485F1905-F32B-0F12-7645-D5A99FB13102}" dt="2022-08-24T08:30:38.001" v="3" actId="20577"/>
        <pc:sldMkLst>
          <pc:docMk/>
          <pc:sldMk cId="795225558" sldId="307"/>
        </pc:sldMkLst>
        <pc:spChg chg="mod">
          <ac:chgData name="Josh Furse | Ventro Group" userId="S::josh.furse@ventrogroup.com::cda82993-4ba9-4a77-b7c2-d0538890a79e" providerId="AD" clId="Web-{485F1905-F32B-0F12-7645-D5A99FB13102}" dt="2022-08-24T08:30:38.001" v="3" actId="20577"/>
          <ac:spMkLst>
            <pc:docMk/>
            <pc:sldMk cId="795225558" sldId="307"/>
            <ac:spMk id="10" creationId="{46C283EC-AB7B-A95F-482D-9427BAE03C7B}"/>
          </ac:spMkLst>
        </pc:spChg>
      </pc:sldChg>
      <pc:sldChg chg="modSp">
        <pc:chgData name="Josh Furse | Ventro Group" userId="S::josh.furse@ventrogroup.com::cda82993-4ba9-4a77-b7c2-d0538890a79e" providerId="AD" clId="Web-{485F1905-F32B-0F12-7645-D5A99FB13102}" dt="2022-08-24T08:31:37.816" v="33" actId="14100"/>
        <pc:sldMkLst>
          <pc:docMk/>
          <pc:sldMk cId="3864456808" sldId="308"/>
        </pc:sldMkLst>
        <pc:spChg chg="mod">
          <ac:chgData name="Josh Furse | Ventro Group" userId="S::josh.furse@ventrogroup.com::cda82993-4ba9-4a77-b7c2-d0538890a79e" providerId="AD" clId="Web-{485F1905-F32B-0F12-7645-D5A99FB13102}" dt="2022-08-24T08:31:37.816" v="33" actId="14100"/>
          <ac:spMkLst>
            <pc:docMk/>
            <pc:sldMk cId="3864456808" sldId="308"/>
            <ac:spMk id="10" creationId="{46C283EC-AB7B-A95F-482D-9427BAE03C7B}"/>
          </ac:spMkLst>
        </pc:spChg>
      </pc:sldChg>
      <pc:sldChg chg="modSp">
        <pc:chgData name="Josh Furse | Ventro Group" userId="S::josh.furse@ventrogroup.com::cda82993-4ba9-4a77-b7c2-d0538890a79e" providerId="AD" clId="Web-{485F1905-F32B-0F12-7645-D5A99FB13102}" dt="2022-08-24T08:31:58.677" v="36" actId="14100"/>
        <pc:sldMkLst>
          <pc:docMk/>
          <pc:sldMk cId="1757173495" sldId="310"/>
        </pc:sldMkLst>
        <pc:spChg chg="mod">
          <ac:chgData name="Josh Furse | Ventro Group" userId="S::josh.furse@ventrogroup.com::cda82993-4ba9-4a77-b7c2-d0538890a79e" providerId="AD" clId="Web-{485F1905-F32B-0F12-7645-D5A99FB13102}" dt="2022-08-24T08:31:58.677" v="36" actId="14100"/>
          <ac:spMkLst>
            <pc:docMk/>
            <pc:sldMk cId="1757173495" sldId="310"/>
            <ac:spMk id="10" creationId="{46C283EC-AB7B-A95F-482D-9427BAE03C7B}"/>
          </ac:spMkLst>
        </pc:spChg>
      </pc:sldChg>
    </pc:docChg>
  </pc:docChgLst>
  <pc:docChgLst>
    <pc:chgData name="Penny Burhouse | Ventro Group" userId="S::penny.burhouse@ventrogroup.com::5f42d942-75f6-468e-a7c2-e0f4eb6fb39c" providerId="AD" clId="Web-{32DA6CF5-1C52-F176-0E0A-A689A714056D}"/>
    <pc:docChg chg="modSld">
      <pc:chgData name="Penny Burhouse | Ventro Group" userId="S::penny.burhouse@ventrogroup.com::5f42d942-75f6-468e-a7c2-e0f4eb6fb39c" providerId="AD" clId="Web-{32DA6CF5-1C52-F176-0E0A-A689A714056D}" dt="2022-08-23T13:42:17.924" v="7" actId="20577"/>
      <pc:docMkLst>
        <pc:docMk/>
      </pc:docMkLst>
      <pc:sldChg chg="modSp">
        <pc:chgData name="Penny Burhouse | Ventro Group" userId="S::penny.burhouse@ventrogroup.com::5f42d942-75f6-468e-a7c2-e0f4eb6fb39c" providerId="AD" clId="Web-{32DA6CF5-1C52-F176-0E0A-A689A714056D}" dt="2022-08-23T13:42:17.924" v="7" actId="20577"/>
        <pc:sldMkLst>
          <pc:docMk/>
          <pc:sldMk cId="4112672709" sldId="280"/>
        </pc:sldMkLst>
        <pc:spChg chg="mod">
          <ac:chgData name="Penny Burhouse | Ventro Group" userId="S::penny.burhouse@ventrogroup.com::5f42d942-75f6-468e-a7c2-e0f4eb6fb39c" providerId="AD" clId="Web-{32DA6CF5-1C52-F176-0E0A-A689A714056D}" dt="2022-08-23T13:42:17.924" v="7" actId="20577"/>
          <ac:spMkLst>
            <pc:docMk/>
            <pc:sldMk cId="4112672709" sldId="280"/>
            <ac:spMk id="6" creationId="{C0F74C90-6459-2C6B-8BC5-7FD3050BE2F8}"/>
          </ac:spMkLst>
        </pc:spChg>
      </pc:sldChg>
    </pc:docChg>
  </pc:docChgLst>
  <pc:docChgLst>
    <pc:chgData name="Penny Burhouse | Ventro Group" userId="S::penny.burhouse@ventrogroup.com::5f42d942-75f6-468e-a7c2-e0f4eb6fb39c" providerId="AD" clId="Web-{46DE5AD4-2DCE-E5C9-C80C-9FAD07A40710}"/>
    <pc:docChg chg="addSld delSld modSld sldOrd">
      <pc:chgData name="Penny Burhouse | Ventro Group" userId="S::penny.burhouse@ventrogroup.com::5f42d942-75f6-468e-a7c2-e0f4eb6fb39c" providerId="AD" clId="Web-{46DE5AD4-2DCE-E5C9-C80C-9FAD07A40710}" dt="2022-08-22T13:43:28.308" v="103" actId="1076"/>
      <pc:docMkLst>
        <pc:docMk/>
      </pc:docMkLst>
      <pc:sldChg chg="delSp modSp">
        <pc:chgData name="Penny Burhouse | Ventro Group" userId="S::penny.burhouse@ventrogroup.com::5f42d942-75f6-468e-a7c2-e0f4eb6fb39c" providerId="AD" clId="Web-{46DE5AD4-2DCE-E5C9-C80C-9FAD07A40710}" dt="2022-08-22T13:03:59.974" v="15" actId="1076"/>
        <pc:sldMkLst>
          <pc:docMk/>
          <pc:sldMk cId="1096983507" sldId="279"/>
        </pc:sldMkLst>
        <pc:spChg chg="mod">
          <ac:chgData name="Penny Burhouse | Ventro Group" userId="S::penny.burhouse@ventrogroup.com::5f42d942-75f6-468e-a7c2-e0f4eb6fb39c" providerId="AD" clId="Web-{46DE5AD4-2DCE-E5C9-C80C-9FAD07A40710}" dt="2022-08-22T13:03:57.209" v="14" actId="1076"/>
          <ac:spMkLst>
            <pc:docMk/>
            <pc:sldMk cId="1096983507" sldId="279"/>
            <ac:spMk id="3" creationId="{2EF60AB3-E366-4347-8E96-ACE4B8B53038}"/>
          </ac:spMkLst>
        </pc:spChg>
        <pc:spChg chg="mod">
          <ac:chgData name="Penny Burhouse | Ventro Group" userId="S::penny.burhouse@ventrogroup.com::5f42d942-75f6-468e-a7c2-e0f4eb6fb39c" providerId="AD" clId="Web-{46DE5AD4-2DCE-E5C9-C80C-9FAD07A40710}" dt="2022-08-22T13:03:59.974" v="15" actId="1076"/>
          <ac:spMkLst>
            <pc:docMk/>
            <pc:sldMk cId="1096983507" sldId="279"/>
            <ac:spMk id="8" creationId="{2CE9AB84-4469-47BC-A00D-24EB5959DF26}"/>
          </ac:spMkLst>
        </pc:spChg>
        <pc:picChg chg="del">
          <ac:chgData name="Penny Burhouse | Ventro Group" userId="S::penny.burhouse@ventrogroup.com::5f42d942-75f6-468e-a7c2-e0f4eb6fb39c" providerId="AD" clId="Web-{46DE5AD4-2DCE-E5C9-C80C-9FAD07A40710}" dt="2022-08-22T13:03:42.490" v="11"/>
          <ac:picMkLst>
            <pc:docMk/>
            <pc:sldMk cId="1096983507" sldId="279"/>
            <ac:picMk id="10" creationId="{8C1674CD-2D5A-473E-82BD-754F549D48D7}"/>
          </ac:picMkLst>
        </pc:picChg>
      </pc:sldChg>
      <pc:sldChg chg="addSp delSp modSp mod modClrScheme addAnim delAnim chgLayout">
        <pc:chgData name="Penny Burhouse | Ventro Group" userId="S::penny.burhouse@ventrogroup.com::5f42d942-75f6-468e-a7c2-e0f4eb6fb39c" providerId="AD" clId="Web-{46DE5AD4-2DCE-E5C9-C80C-9FAD07A40710}" dt="2022-08-22T13:42:46.479" v="95" actId="20577"/>
        <pc:sldMkLst>
          <pc:docMk/>
          <pc:sldMk cId="4112672709" sldId="280"/>
        </pc:sldMkLst>
        <pc:spChg chg="add mod">
          <ac:chgData name="Penny Burhouse | Ventro Group" userId="S::penny.burhouse@ventrogroup.com::5f42d942-75f6-468e-a7c2-e0f4eb6fb39c" providerId="AD" clId="Web-{46DE5AD4-2DCE-E5C9-C80C-9FAD07A40710}" dt="2022-08-22T13:03:53.537" v="13" actId="1076"/>
          <ac:spMkLst>
            <pc:docMk/>
            <pc:sldMk cId="4112672709" sldId="280"/>
            <ac:spMk id="3" creationId="{565B5891-7422-2748-FACC-D80248EC358E}"/>
          </ac:spMkLst>
        </pc:spChg>
        <pc:spChg chg="add del mod ord">
          <ac:chgData name="Penny Burhouse | Ventro Group" userId="S::penny.burhouse@ventrogroup.com::5f42d942-75f6-468e-a7c2-e0f4eb6fb39c" providerId="AD" clId="Web-{46DE5AD4-2DCE-E5C9-C80C-9FAD07A40710}" dt="2022-08-22T13:04:28.147" v="17"/>
          <ac:spMkLst>
            <pc:docMk/>
            <pc:sldMk cId="4112672709" sldId="280"/>
            <ac:spMk id="5" creationId="{B59DBDE6-D7F7-47E6-0B35-A6FBD49078D3}"/>
          </ac:spMkLst>
        </pc:spChg>
        <pc:spChg chg="add mod ord">
          <ac:chgData name="Penny Burhouse | Ventro Group" userId="S::penny.burhouse@ventrogroup.com::5f42d942-75f6-468e-a7c2-e0f4eb6fb39c" providerId="AD" clId="Web-{46DE5AD4-2DCE-E5C9-C80C-9FAD07A40710}" dt="2022-08-22T13:42:46.479" v="95" actId="20577"/>
          <ac:spMkLst>
            <pc:docMk/>
            <pc:sldMk cId="4112672709" sldId="280"/>
            <ac:spMk id="6" creationId="{C0F74C90-6459-2C6B-8BC5-7FD3050BE2F8}"/>
          </ac:spMkLst>
        </pc:spChg>
        <pc:spChg chg="del mod">
          <ac:chgData name="Penny Burhouse | Ventro Group" userId="S::penny.burhouse@ventrogroup.com::5f42d942-75f6-468e-a7c2-e0f4eb6fb39c" providerId="AD" clId="Web-{46DE5AD4-2DCE-E5C9-C80C-9FAD07A40710}" dt="2022-08-22T13:03:36.833" v="10"/>
          <ac:spMkLst>
            <pc:docMk/>
            <pc:sldMk cId="4112672709" sldId="280"/>
            <ac:spMk id="7" creationId="{E82184DF-9438-4C8D-89D3-9CE1F8465C88}"/>
          </ac:spMkLst>
        </pc:spChg>
        <pc:spChg chg="add mod">
          <ac:chgData name="Penny Burhouse | Ventro Group" userId="S::penny.burhouse@ventrogroup.com::5f42d942-75f6-468e-a7c2-e0f4eb6fb39c" providerId="AD" clId="Web-{46DE5AD4-2DCE-E5C9-C80C-9FAD07A40710}" dt="2022-08-22T13:04:35.788" v="22" actId="20577"/>
          <ac:spMkLst>
            <pc:docMk/>
            <pc:sldMk cId="4112672709" sldId="280"/>
            <ac:spMk id="10" creationId="{46C283EC-AB7B-A95F-482D-9427BAE03C7B}"/>
          </ac:spMkLst>
        </pc:spChg>
        <pc:picChg chg="add del">
          <ac:chgData name="Penny Burhouse | Ventro Group" userId="S::penny.burhouse@ventrogroup.com::5f42d942-75f6-468e-a7c2-e0f4eb6fb39c" providerId="AD" clId="Web-{46DE5AD4-2DCE-E5C9-C80C-9FAD07A40710}" dt="2022-08-22T13:03:31.802" v="7"/>
          <ac:picMkLst>
            <pc:docMk/>
            <pc:sldMk cId="4112672709" sldId="280"/>
            <ac:picMk id="9" creationId="{6205BEDE-1F47-478D-91CB-3779F2C18910}"/>
          </ac:picMkLst>
        </pc:picChg>
      </pc:sldChg>
      <pc:sldChg chg="del">
        <pc:chgData name="Penny Burhouse | Ventro Group" userId="S::penny.burhouse@ventrogroup.com::5f42d942-75f6-468e-a7c2-e0f4eb6fb39c" providerId="AD" clId="Web-{46DE5AD4-2DCE-E5C9-C80C-9FAD07A40710}" dt="2022-08-22T13:13:01.252" v="35"/>
        <pc:sldMkLst>
          <pc:docMk/>
          <pc:sldMk cId="2305137453" sldId="281"/>
        </pc:sldMkLst>
      </pc:sldChg>
      <pc:sldChg chg="del">
        <pc:chgData name="Penny Burhouse | Ventro Group" userId="S::penny.burhouse@ventrogroup.com::5f42d942-75f6-468e-a7c2-e0f4eb6fb39c" providerId="AD" clId="Web-{46DE5AD4-2DCE-E5C9-C80C-9FAD07A40710}" dt="2022-08-22T13:42:59.651" v="99"/>
        <pc:sldMkLst>
          <pc:docMk/>
          <pc:sldMk cId="2917771396" sldId="283"/>
        </pc:sldMkLst>
      </pc:sldChg>
      <pc:sldChg chg="modSp ord">
        <pc:chgData name="Penny Burhouse | Ventro Group" userId="S::penny.burhouse@ventrogroup.com::5f42d942-75f6-468e-a7c2-e0f4eb6fb39c" providerId="AD" clId="Web-{46DE5AD4-2DCE-E5C9-C80C-9FAD07A40710}" dt="2022-08-22T13:43:28.308" v="103" actId="1076"/>
        <pc:sldMkLst>
          <pc:docMk/>
          <pc:sldMk cId="1386625253" sldId="284"/>
        </pc:sldMkLst>
        <pc:spChg chg="mod">
          <ac:chgData name="Penny Burhouse | Ventro Group" userId="S::penny.burhouse@ventrogroup.com::5f42d942-75f6-468e-a7c2-e0f4eb6fb39c" providerId="AD" clId="Web-{46DE5AD4-2DCE-E5C9-C80C-9FAD07A40710}" dt="2022-08-22T13:43:28.308" v="103" actId="1076"/>
          <ac:spMkLst>
            <pc:docMk/>
            <pc:sldMk cId="1386625253" sldId="284"/>
            <ac:spMk id="9" creationId="{A9D9AE26-587F-4100-8705-FA8660CB35CF}"/>
          </ac:spMkLst>
        </pc:spChg>
      </pc:sldChg>
      <pc:sldChg chg="del">
        <pc:chgData name="Penny Burhouse | Ventro Group" userId="S::penny.burhouse@ventrogroup.com::5f42d942-75f6-468e-a7c2-e0f4eb6fb39c" providerId="AD" clId="Web-{46DE5AD4-2DCE-E5C9-C80C-9FAD07A40710}" dt="2022-08-22T13:42:59.651" v="98"/>
        <pc:sldMkLst>
          <pc:docMk/>
          <pc:sldMk cId="3715632135" sldId="285"/>
        </pc:sldMkLst>
      </pc:sldChg>
      <pc:sldChg chg="del">
        <pc:chgData name="Penny Burhouse | Ventro Group" userId="S::penny.burhouse@ventrogroup.com::5f42d942-75f6-468e-a7c2-e0f4eb6fb39c" providerId="AD" clId="Web-{46DE5AD4-2DCE-E5C9-C80C-9FAD07A40710}" dt="2022-08-22T13:42:59.651" v="97"/>
        <pc:sldMkLst>
          <pc:docMk/>
          <pc:sldMk cId="1236280038" sldId="286"/>
        </pc:sldMkLst>
      </pc:sldChg>
      <pc:sldChg chg="modSp">
        <pc:chgData name="Penny Burhouse | Ventro Group" userId="S::penny.burhouse@ventrogroup.com::5f42d942-75f6-468e-a7c2-e0f4eb6fb39c" providerId="AD" clId="Web-{46DE5AD4-2DCE-E5C9-C80C-9FAD07A40710}" dt="2022-08-22T13:43:04.323" v="100" actId="20577"/>
        <pc:sldMkLst>
          <pc:docMk/>
          <pc:sldMk cId="386184887" sldId="287"/>
        </pc:sldMkLst>
        <pc:spChg chg="mod">
          <ac:chgData name="Penny Burhouse | Ventro Group" userId="S::penny.burhouse@ventrogroup.com::5f42d942-75f6-468e-a7c2-e0f4eb6fb39c" providerId="AD" clId="Web-{46DE5AD4-2DCE-E5C9-C80C-9FAD07A40710}" dt="2022-08-22T13:43:04.323" v="100" actId="20577"/>
          <ac:spMkLst>
            <pc:docMk/>
            <pc:sldMk cId="386184887" sldId="287"/>
            <ac:spMk id="5" creationId="{CEBC33E9-EEF9-4BF1-BD01-5D8F7106B949}"/>
          </ac:spMkLst>
        </pc:spChg>
      </pc:sldChg>
      <pc:sldChg chg="modSp">
        <pc:chgData name="Penny Burhouse | Ventro Group" userId="S::penny.burhouse@ventrogroup.com::5f42d942-75f6-468e-a7c2-e0f4eb6fb39c" providerId="AD" clId="Web-{46DE5AD4-2DCE-E5C9-C80C-9FAD07A40710}" dt="2022-08-22T13:43:07.636" v="102" actId="20577"/>
        <pc:sldMkLst>
          <pc:docMk/>
          <pc:sldMk cId="2834855580" sldId="289"/>
        </pc:sldMkLst>
        <pc:spChg chg="mod">
          <ac:chgData name="Penny Burhouse | Ventro Group" userId="S::penny.burhouse@ventrogroup.com::5f42d942-75f6-468e-a7c2-e0f4eb6fb39c" providerId="AD" clId="Web-{46DE5AD4-2DCE-E5C9-C80C-9FAD07A40710}" dt="2022-08-22T13:43:07.636" v="102" actId="20577"/>
          <ac:spMkLst>
            <pc:docMk/>
            <pc:sldMk cId="2834855580" sldId="289"/>
            <ac:spMk id="5" creationId="{CEBC33E9-EEF9-4BF1-BD01-5D8F7106B949}"/>
          </ac:spMkLst>
        </pc:spChg>
      </pc:sldChg>
      <pc:sldChg chg="del">
        <pc:chgData name="Penny Burhouse | Ventro Group" userId="S::penny.burhouse@ventrogroup.com::5f42d942-75f6-468e-a7c2-e0f4eb6fb39c" providerId="AD" clId="Web-{46DE5AD4-2DCE-E5C9-C80C-9FAD07A40710}" dt="2022-08-22T13:13:01.252" v="36"/>
        <pc:sldMkLst>
          <pc:docMk/>
          <pc:sldMk cId="446158142" sldId="297"/>
        </pc:sldMkLst>
      </pc:sldChg>
      <pc:sldChg chg="modSp add replId modNotes">
        <pc:chgData name="Penny Burhouse | Ventro Group" userId="S::penny.burhouse@ventrogroup.com::5f42d942-75f6-468e-a7c2-e0f4eb6fb39c" providerId="AD" clId="Web-{46DE5AD4-2DCE-E5C9-C80C-9FAD07A40710}" dt="2022-08-22T13:31:43.574" v="89"/>
        <pc:sldMkLst>
          <pc:docMk/>
          <pc:sldMk cId="795225558" sldId="307"/>
        </pc:sldMkLst>
        <pc:spChg chg="mod">
          <ac:chgData name="Penny Burhouse | Ventro Group" userId="S::penny.burhouse@ventrogroup.com::5f42d942-75f6-468e-a7c2-e0f4eb6fb39c" providerId="AD" clId="Web-{46DE5AD4-2DCE-E5C9-C80C-9FAD07A40710}" dt="2022-08-22T13:31:11.307" v="87" actId="20577"/>
          <ac:spMkLst>
            <pc:docMk/>
            <pc:sldMk cId="795225558" sldId="307"/>
            <ac:spMk id="6" creationId="{C0F74C90-6459-2C6B-8BC5-7FD3050BE2F8}"/>
          </ac:spMkLst>
        </pc:spChg>
      </pc:sldChg>
    </pc:docChg>
  </pc:docChgLst>
  <pc:docChgLst>
    <pc:chgData name="Penny Burhouse | Ventro Group" userId="S::penny.burhouse@ventrogroup.com::5f42d942-75f6-468e-a7c2-e0f4eb6fb39c" providerId="AD" clId="Web-{74A5C2D9-A7FF-83BE-E612-64B088BBE617}"/>
    <pc:docChg chg="modSld">
      <pc:chgData name="Penny Burhouse | Ventro Group" userId="S::penny.burhouse@ventrogroup.com::5f42d942-75f6-468e-a7c2-e0f4eb6fb39c" providerId="AD" clId="Web-{74A5C2D9-A7FF-83BE-E612-64B088BBE617}" dt="2022-02-14T12:32:51.842" v="380"/>
      <pc:docMkLst>
        <pc:docMk/>
      </pc:docMkLst>
      <pc:sldChg chg="modNotes">
        <pc:chgData name="Penny Burhouse | Ventro Group" userId="S::penny.burhouse@ventrogroup.com::5f42d942-75f6-468e-a7c2-e0f4eb6fb39c" providerId="AD" clId="Web-{74A5C2D9-A7FF-83BE-E612-64B088BBE617}" dt="2022-02-14T10:23:09.288" v="139"/>
        <pc:sldMkLst>
          <pc:docMk/>
          <pc:sldMk cId="1944511784" sldId="257"/>
        </pc:sldMkLst>
      </pc:sldChg>
      <pc:sldChg chg="modNotes">
        <pc:chgData name="Penny Burhouse | Ventro Group" userId="S::penny.burhouse@ventrogroup.com::5f42d942-75f6-468e-a7c2-e0f4eb6fb39c" providerId="AD" clId="Web-{74A5C2D9-A7FF-83BE-E612-64B088BBE617}" dt="2022-02-14T11:14:36.703" v="284"/>
        <pc:sldMkLst>
          <pc:docMk/>
          <pc:sldMk cId="3375670581" sldId="259"/>
        </pc:sldMkLst>
      </pc:sldChg>
      <pc:sldChg chg="modNotes">
        <pc:chgData name="Penny Burhouse | Ventro Group" userId="S::penny.burhouse@ventrogroup.com::5f42d942-75f6-468e-a7c2-e0f4eb6fb39c" providerId="AD" clId="Web-{74A5C2D9-A7FF-83BE-E612-64B088BBE617}" dt="2022-02-14T11:14:48.828" v="285"/>
        <pc:sldMkLst>
          <pc:docMk/>
          <pc:sldMk cId="2972684641" sldId="262"/>
        </pc:sldMkLst>
      </pc:sldChg>
      <pc:sldChg chg="modSp modNotes">
        <pc:chgData name="Penny Burhouse | Ventro Group" userId="S::penny.burhouse@ventrogroup.com::5f42d942-75f6-468e-a7c2-e0f4eb6fb39c" providerId="AD" clId="Web-{74A5C2D9-A7FF-83BE-E612-64B088BBE617}" dt="2022-02-14T10:43:38.863" v="202"/>
        <pc:sldMkLst>
          <pc:docMk/>
          <pc:sldMk cId="505557181" sldId="264"/>
        </pc:sldMkLst>
        <pc:spChg chg="mod">
          <ac:chgData name="Penny Burhouse | Ventro Group" userId="S::penny.burhouse@ventrogroup.com::5f42d942-75f6-468e-a7c2-e0f4eb6fb39c" providerId="AD" clId="Web-{74A5C2D9-A7FF-83BE-E612-64B088BBE617}" dt="2022-02-14T10:31:39.675" v="141" actId="20577"/>
          <ac:spMkLst>
            <pc:docMk/>
            <pc:sldMk cId="505557181" sldId="264"/>
            <ac:spMk id="3" creationId="{2EF60AB3-E366-4347-8E96-ACE4B8B53038}"/>
          </ac:spMkLst>
        </pc:spChg>
      </pc:sldChg>
      <pc:sldChg chg="modNotes">
        <pc:chgData name="Penny Burhouse | Ventro Group" userId="S::penny.burhouse@ventrogroup.com::5f42d942-75f6-468e-a7c2-e0f4eb6fb39c" providerId="AD" clId="Web-{74A5C2D9-A7FF-83BE-E612-64B088BBE617}" dt="2022-02-14T11:14:59.766" v="287"/>
        <pc:sldMkLst>
          <pc:docMk/>
          <pc:sldMk cId="899675571" sldId="265"/>
        </pc:sldMkLst>
      </pc:sldChg>
      <pc:sldChg chg="modNotes">
        <pc:chgData name="Penny Burhouse | Ventro Group" userId="S::penny.burhouse@ventrogroup.com::5f42d942-75f6-468e-a7c2-e0f4eb6fb39c" providerId="AD" clId="Web-{74A5C2D9-A7FF-83BE-E612-64B088BBE617}" dt="2022-02-14T11:06:19.097" v="248"/>
        <pc:sldMkLst>
          <pc:docMk/>
          <pc:sldMk cId="3409781610" sldId="267"/>
        </pc:sldMkLst>
      </pc:sldChg>
      <pc:sldChg chg="modNotes">
        <pc:chgData name="Penny Burhouse | Ventro Group" userId="S::penny.burhouse@ventrogroup.com::5f42d942-75f6-468e-a7c2-e0f4eb6fb39c" providerId="AD" clId="Web-{74A5C2D9-A7FF-83BE-E612-64B088BBE617}" dt="2022-02-14T11:05:51.706" v="223"/>
        <pc:sldMkLst>
          <pc:docMk/>
          <pc:sldMk cId="3537504558" sldId="268"/>
        </pc:sldMkLst>
      </pc:sldChg>
      <pc:sldChg chg="modNotes">
        <pc:chgData name="Penny Burhouse | Ventro Group" userId="S::penny.burhouse@ventrogroup.com::5f42d942-75f6-468e-a7c2-e0f4eb6fb39c" providerId="AD" clId="Web-{74A5C2D9-A7FF-83BE-E612-64B088BBE617}" dt="2022-02-14T11:15:30.923" v="288"/>
        <pc:sldMkLst>
          <pc:docMk/>
          <pc:sldMk cId="1202172477" sldId="269"/>
        </pc:sldMkLst>
      </pc:sldChg>
      <pc:sldChg chg="modNotes">
        <pc:chgData name="Penny Burhouse | Ventro Group" userId="S::penny.burhouse@ventrogroup.com::5f42d942-75f6-468e-a7c2-e0f4eb6fb39c" providerId="AD" clId="Web-{74A5C2D9-A7FF-83BE-E612-64B088BBE617}" dt="2022-02-14T11:17:17.003" v="293"/>
        <pc:sldMkLst>
          <pc:docMk/>
          <pc:sldMk cId="3176894991" sldId="270"/>
        </pc:sldMkLst>
      </pc:sldChg>
      <pc:sldChg chg="modNotes">
        <pc:chgData name="Penny Burhouse | Ventro Group" userId="S::penny.burhouse@ventrogroup.com::5f42d942-75f6-468e-a7c2-e0f4eb6fb39c" providerId="AD" clId="Web-{74A5C2D9-A7FF-83BE-E612-64B088BBE617}" dt="2022-02-14T11:19:23.959" v="296"/>
        <pc:sldMkLst>
          <pc:docMk/>
          <pc:sldMk cId="1746719785" sldId="271"/>
        </pc:sldMkLst>
      </pc:sldChg>
      <pc:sldChg chg="modNotes">
        <pc:chgData name="Penny Burhouse | Ventro Group" userId="S::penny.burhouse@ventrogroup.com::5f42d942-75f6-468e-a7c2-e0f4eb6fb39c" providerId="AD" clId="Web-{74A5C2D9-A7FF-83BE-E612-64B088BBE617}" dt="2022-02-14T11:20:28.289" v="297"/>
        <pc:sldMkLst>
          <pc:docMk/>
          <pc:sldMk cId="2825519644" sldId="274"/>
        </pc:sldMkLst>
      </pc:sldChg>
      <pc:sldChg chg="modNotes">
        <pc:chgData name="Penny Burhouse | Ventro Group" userId="S::penny.burhouse@ventrogroup.com::5f42d942-75f6-468e-a7c2-e0f4eb6fb39c" providerId="AD" clId="Web-{74A5C2D9-A7FF-83BE-E612-64B088BBE617}" dt="2022-02-14T11:21:48.384" v="308"/>
        <pc:sldMkLst>
          <pc:docMk/>
          <pc:sldMk cId="1436120167" sldId="275"/>
        </pc:sldMkLst>
      </pc:sldChg>
      <pc:sldChg chg="modNotes">
        <pc:chgData name="Penny Burhouse | Ventro Group" userId="S::penny.burhouse@ventrogroup.com::5f42d942-75f6-468e-a7c2-e0f4eb6fb39c" providerId="AD" clId="Web-{74A5C2D9-A7FF-83BE-E612-64B088BBE617}" dt="2022-02-14T11:17:52.379" v="294"/>
        <pc:sldMkLst>
          <pc:docMk/>
          <pc:sldMk cId="1815660358" sldId="276"/>
        </pc:sldMkLst>
      </pc:sldChg>
      <pc:sldChg chg="modNotes">
        <pc:chgData name="Penny Burhouse | Ventro Group" userId="S::penny.burhouse@ventrogroup.com::5f42d942-75f6-468e-a7c2-e0f4eb6fb39c" providerId="AD" clId="Web-{74A5C2D9-A7FF-83BE-E612-64B088BBE617}" dt="2022-02-14T12:15:32.670" v="348"/>
        <pc:sldMkLst>
          <pc:docMk/>
          <pc:sldMk cId="1096983507" sldId="279"/>
        </pc:sldMkLst>
      </pc:sldChg>
      <pc:sldChg chg="modNotes">
        <pc:chgData name="Penny Burhouse | Ventro Group" userId="S::penny.burhouse@ventrogroup.com::5f42d942-75f6-468e-a7c2-e0f4eb6fb39c" providerId="AD" clId="Web-{74A5C2D9-A7FF-83BE-E612-64B088BBE617}" dt="2022-02-14T12:30:34.397" v="359"/>
        <pc:sldMkLst>
          <pc:docMk/>
          <pc:sldMk cId="4112672709" sldId="280"/>
        </pc:sldMkLst>
      </pc:sldChg>
      <pc:sldChg chg="modNotes">
        <pc:chgData name="Penny Burhouse | Ventro Group" userId="S::penny.burhouse@ventrogroup.com::5f42d942-75f6-468e-a7c2-e0f4eb6fb39c" providerId="AD" clId="Web-{74A5C2D9-A7FF-83BE-E612-64B088BBE617}" dt="2022-02-14T12:31:04.555" v="362"/>
        <pc:sldMkLst>
          <pc:docMk/>
          <pc:sldMk cId="2305137453" sldId="281"/>
        </pc:sldMkLst>
      </pc:sldChg>
      <pc:sldChg chg="modNotes">
        <pc:chgData name="Penny Burhouse | Ventro Group" userId="S::penny.burhouse@ventrogroup.com::5f42d942-75f6-468e-a7c2-e0f4eb6fb39c" providerId="AD" clId="Web-{74A5C2D9-A7FF-83BE-E612-64B088BBE617}" dt="2022-02-14T12:31:16.712" v="364"/>
        <pc:sldMkLst>
          <pc:docMk/>
          <pc:sldMk cId="3264445441" sldId="282"/>
        </pc:sldMkLst>
      </pc:sldChg>
      <pc:sldChg chg="modNotes">
        <pc:chgData name="Penny Burhouse | Ventro Group" userId="S::penny.burhouse@ventrogroup.com::5f42d942-75f6-468e-a7c2-e0f4eb6fb39c" providerId="AD" clId="Web-{74A5C2D9-A7FF-83BE-E612-64B088BBE617}" dt="2022-02-14T11:20:57.368" v="306"/>
        <pc:sldMkLst>
          <pc:docMk/>
          <pc:sldMk cId="3485835550" sldId="296"/>
        </pc:sldMkLst>
      </pc:sldChg>
      <pc:sldChg chg="modNotes">
        <pc:chgData name="Penny Burhouse | Ventro Group" userId="S::penny.burhouse@ventrogroup.com::5f42d942-75f6-468e-a7c2-e0f4eb6fb39c" providerId="AD" clId="Web-{74A5C2D9-A7FF-83BE-E612-64B088BBE617}" dt="2022-02-14T12:30:51.695" v="361"/>
        <pc:sldMkLst>
          <pc:docMk/>
          <pc:sldMk cId="446158142" sldId="297"/>
        </pc:sldMkLst>
      </pc:sldChg>
      <pc:sldChg chg="modNotes">
        <pc:chgData name="Penny Burhouse | Ventro Group" userId="S::penny.burhouse@ventrogroup.com::5f42d942-75f6-468e-a7c2-e0f4eb6fb39c" providerId="AD" clId="Web-{74A5C2D9-A7FF-83BE-E612-64B088BBE617}" dt="2022-02-14T11:17:08.675" v="291"/>
        <pc:sldMkLst>
          <pc:docMk/>
          <pc:sldMk cId="1029172353" sldId="298"/>
        </pc:sldMkLst>
      </pc:sldChg>
      <pc:sldChg chg="modNotes">
        <pc:chgData name="Penny Burhouse | Ventro Group" userId="S::penny.burhouse@ventrogroup.com::5f42d942-75f6-468e-a7c2-e0f4eb6fb39c" providerId="AD" clId="Web-{74A5C2D9-A7FF-83BE-E612-64B088BBE617}" dt="2022-02-14T12:32:51.842" v="380"/>
        <pc:sldMkLst>
          <pc:docMk/>
          <pc:sldMk cId="2944652417" sldId="300"/>
        </pc:sldMkLst>
      </pc:sldChg>
      <pc:sldChg chg="modNotes">
        <pc:chgData name="Penny Burhouse | Ventro Group" userId="S::penny.burhouse@ventrogroup.com::5f42d942-75f6-468e-a7c2-e0f4eb6fb39c" providerId="AD" clId="Web-{74A5C2D9-A7FF-83BE-E612-64B088BBE617}" dt="2022-02-14T11:36:59.405" v="332"/>
        <pc:sldMkLst>
          <pc:docMk/>
          <pc:sldMk cId="2932130195" sldId="302"/>
        </pc:sldMkLst>
      </pc:sldChg>
      <pc:sldChg chg="modNotes">
        <pc:chgData name="Penny Burhouse | Ventro Group" userId="S::penny.burhouse@ventrogroup.com::5f42d942-75f6-468e-a7c2-e0f4eb6fb39c" providerId="AD" clId="Web-{74A5C2D9-A7FF-83BE-E612-64B088BBE617}" dt="2022-02-14T10:18:42.690" v="108"/>
        <pc:sldMkLst>
          <pc:docMk/>
          <pc:sldMk cId="1451851621" sldId="303"/>
        </pc:sldMkLst>
      </pc:sldChg>
      <pc:sldChg chg="modNotes">
        <pc:chgData name="Penny Burhouse | Ventro Group" userId="S::penny.burhouse@ventrogroup.com::5f42d942-75f6-468e-a7c2-e0f4eb6fb39c" providerId="AD" clId="Web-{74A5C2D9-A7FF-83BE-E612-64B088BBE617}" dt="2022-02-14T11:20:37.352" v="300"/>
        <pc:sldMkLst>
          <pc:docMk/>
          <pc:sldMk cId="251137820" sldId="304"/>
        </pc:sldMkLst>
      </pc:sldChg>
      <pc:sldChg chg="modNotes">
        <pc:chgData name="Penny Burhouse | Ventro Group" userId="S::penny.burhouse@ventrogroup.com::5f42d942-75f6-468e-a7c2-e0f4eb6fb39c" providerId="AD" clId="Web-{74A5C2D9-A7FF-83BE-E612-64B088BBE617}" dt="2022-02-14T11:20:35.117" v="299"/>
        <pc:sldMkLst>
          <pc:docMk/>
          <pc:sldMk cId="1274730830"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fld id="{F932C08C-7569-41B1-8373-DE9B72655307}" type="datetimeFigureOut">
              <a:rPr lang="en-GB" smtClean="0"/>
              <a:t>04/10/2022</a:t>
            </a:fld>
            <a:endParaRPr lang="en-GB"/>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fld id="{3097E3BC-7185-484E-90A8-FEB5006E808A}" type="slidenum">
              <a:rPr lang="en-GB" smtClean="0"/>
              <a:t>‹#›</a:t>
            </a:fld>
            <a:endParaRPr lang="en-GB"/>
          </a:p>
        </p:txBody>
      </p:sp>
    </p:spTree>
    <p:extLst>
      <p:ext uri="{BB962C8B-B14F-4D97-AF65-F5344CB8AC3E}">
        <p14:creationId xmlns:p14="http://schemas.microsoft.com/office/powerpoint/2010/main" val="21953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Introduction to the session, who Ventro are and Howard introduction. </a:t>
            </a:r>
          </a:p>
        </p:txBody>
      </p:sp>
      <p:sp>
        <p:nvSpPr>
          <p:cNvPr id="4" name="Slide Number Placeholder 3"/>
          <p:cNvSpPr>
            <a:spLocks noGrp="1"/>
          </p:cNvSpPr>
          <p:nvPr>
            <p:ph type="sldNum" sz="quarter" idx="5"/>
          </p:nvPr>
        </p:nvSpPr>
        <p:spPr/>
        <p:txBody>
          <a:bodyPr/>
          <a:lstStyle/>
          <a:p>
            <a:fld id="{3097E3BC-7185-484E-90A8-FEB5006E808A}" type="slidenum">
              <a:rPr lang="en-GB" smtClean="0"/>
              <a:t>1</a:t>
            </a:fld>
            <a:endParaRPr lang="en-GB"/>
          </a:p>
        </p:txBody>
      </p:sp>
    </p:spTree>
    <p:extLst>
      <p:ext uri="{BB962C8B-B14F-4D97-AF65-F5344CB8AC3E}">
        <p14:creationId xmlns:p14="http://schemas.microsoft.com/office/powerpoint/2010/main" val="52799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fire door is not just the door leaf. It is a complete assembly comprising the frame, essential ironmongery such as hinges and closers and non-essential ironmongery such as letter boxes and locks.</a:t>
            </a:r>
            <a:endParaRPr lang="en-GB">
              <a:cs typeface="Calibri"/>
            </a:endParaRPr>
          </a:p>
          <a:p>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14</a:t>
            </a:fld>
            <a:endParaRPr lang="en-GB"/>
          </a:p>
        </p:txBody>
      </p:sp>
    </p:spTree>
    <p:extLst>
      <p:ext uri="{BB962C8B-B14F-4D97-AF65-F5344CB8AC3E}">
        <p14:creationId xmlns:p14="http://schemas.microsoft.com/office/powerpoint/2010/main" val="361551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Fire Doors are far more than just a door; they are an engineered life-saving device. They are often overlooked in their role in passive fire protection, but they are an integral part of the building’s compartmentation. Fire doors offer a barrier to hold back a fire and reduce its development by slowing its passage and diminishing the course of the smoke. </a:t>
            </a:r>
            <a:endParaRPr lang="en-US"/>
          </a:p>
          <a:p>
            <a:endParaRPr lang="en-GB"/>
          </a:p>
          <a:p>
            <a:r>
              <a:rPr lang="en-GB"/>
              <a:t>They work alongside exit points, escape routes, and compartmentation to provide residents with a route and enough time to exit in a fire and provide firefighters with a level of protection when they enter the building. Depending on the fire rating, fire doors should provide protection from thirty minutes upwards. It is essential that fire doors are correctly installed and maintained to provide a sufficient level of safety. </a:t>
            </a:r>
            <a:endParaRPr lang="en-GB">
              <a:cs typeface="Calibri" panose="020F0502020204030204"/>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15</a:t>
            </a:fld>
            <a:endParaRPr lang="en-GB"/>
          </a:p>
        </p:txBody>
      </p:sp>
    </p:spTree>
    <p:extLst>
      <p:ext uri="{BB962C8B-B14F-4D97-AF65-F5344CB8AC3E}">
        <p14:creationId xmlns:p14="http://schemas.microsoft.com/office/powerpoint/2010/main" val="1781126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What does FD30 and FD60 mean?</a:t>
            </a:r>
            <a:r>
              <a:rPr lang="en-GB"/>
              <a:t> These are the most common specification of fire doors leading to escape routes, they resist fire for either 30 or 60 minutes. </a:t>
            </a:r>
            <a:endParaRPr lang="en-US"/>
          </a:p>
          <a:p>
            <a:endParaRPr lang="en-GB"/>
          </a:p>
          <a:p>
            <a:r>
              <a:rPr lang="en-GB" b="1"/>
              <a:t>The materials used to make up a fire door and how they differ from a non fire rated door. </a:t>
            </a:r>
            <a:r>
              <a:rPr lang="en-GB"/>
              <a:t>They are usually made of heavy materials such as steel and timber. A normal door usually has the primary purpose of improving room segregation, sound insulation and/or security against intruders rather than retardance to flames, smoke and heat. </a:t>
            </a:r>
            <a:endParaRPr lang="en-US" b="1"/>
          </a:p>
          <a:p>
            <a:r>
              <a:rPr lang="en-GB"/>
              <a:t>A fire door, on the other hand, has achieved a fire-resistance rating signifying its effectiveness in slowing or stopping the spread of fire and smoke throughout a building. </a:t>
            </a:r>
            <a:endParaRPr lang="en-GB">
              <a:cs typeface="Calibri"/>
            </a:endParaRPr>
          </a:p>
          <a:p>
            <a:endParaRPr lang="en-GB"/>
          </a:p>
          <a:p>
            <a:r>
              <a:rPr lang="en-GB" b="1"/>
              <a:t>The importance of a fire doo</a:t>
            </a:r>
            <a:r>
              <a:rPr lang="en-GB"/>
              <a:t>r – passive fire LIFE SAFETY devise. </a:t>
            </a:r>
            <a:endParaRPr lang="en-US"/>
          </a:p>
          <a:p>
            <a:endParaRPr lang="en-GB" b="1">
              <a:cs typeface="Calibri"/>
            </a:endParaRPr>
          </a:p>
          <a:p>
            <a:r>
              <a:rPr lang="en-GB" b="1"/>
              <a:t>Points to consider if you have a fire door installed in your property </a:t>
            </a:r>
            <a:r>
              <a:rPr lang="en-GB"/>
              <a:t>– only work when closed.</a:t>
            </a:r>
            <a:endParaRPr lang="en-US"/>
          </a:p>
        </p:txBody>
      </p:sp>
      <p:sp>
        <p:nvSpPr>
          <p:cNvPr id="4" name="Slide Number Placeholder 3"/>
          <p:cNvSpPr>
            <a:spLocks noGrp="1"/>
          </p:cNvSpPr>
          <p:nvPr>
            <p:ph type="sldNum" sz="quarter" idx="5"/>
          </p:nvPr>
        </p:nvSpPr>
        <p:spPr/>
        <p:txBody>
          <a:bodyPr/>
          <a:lstStyle/>
          <a:p>
            <a:fld id="{3097E3BC-7185-484E-90A8-FEB5006E808A}" type="slidenum">
              <a:rPr lang="en-GB" smtClean="0"/>
              <a:t>16</a:t>
            </a:fld>
            <a:endParaRPr lang="en-GB"/>
          </a:p>
        </p:txBody>
      </p:sp>
    </p:spTree>
    <p:extLst>
      <p:ext uri="{BB962C8B-B14F-4D97-AF65-F5344CB8AC3E}">
        <p14:creationId xmlns:p14="http://schemas.microsoft.com/office/powerpoint/2010/main" val="306277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Doors should contain vision panels in both of the following situations. a. Where doors on escape routes divide corridors. b. Where doors are hung to swing both ways. </a:t>
            </a:r>
          </a:p>
          <a:p>
            <a:endParaRPr lang="en-US">
              <a:cs typeface="Calibri"/>
            </a:endParaRPr>
          </a:p>
          <a:p>
            <a:r>
              <a:rPr lang="en-US"/>
              <a:t>Fire resisting glass should be marked with the name of the manufacturer and the name of the product. Damaged glassing is to be replaced like-for-like or in accordance with the door manufacturers specification. </a:t>
            </a:r>
            <a:endParaRPr lang="en-US">
              <a:cs typeface="Calibri"/>
            </a:endParaRPr>
          </a:p>
          <a:p>
            <a:endParaRPr lang="en-US">
              <a:cs typeface="Calibri"/>
            </a:endParaRPr>
          </a:p>
          <a:p>
            <a:r>
              <a:rPr lang="en-US">
                <a:cs typeface="Calibri"/>
              </a:rPr>
              <a:t>Approved Document B states that air transfer grilles should not be fitted in any wall, </a:t>
            </a:r>
            <a:r>
              <a:rPr lang="en-US"/>
              <a:t> door, floor or ceiling of the stair enclosure.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17</a:t>
            </a:fld>
            <a:endParaRPr lang="en-GB"/>
          </a:p>
        </p:txBody>
      </p:sp>
    </p:spTree>
    <p:extLst>
      <p:ext uri="{BB962C8B-B14F-4D97-AF65-F5344CB8AC3E}">
        <p14:creationId xmlns:p14="http://schemas.microsoft.com/office/powerpoint/2010/main" val="348807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Fire Door Inspection Scheme (FDIS) found that more than three quarters (76%) of fire doors it inspected in 2019 were condemned as not fit for purpose. </a:t>
            </a:r>
          </a:p>
          <a:p>
            <a:r>
              <a:rPr lang="en-US"/>
              <a:t>Further fire safety issues were also found in 63% of the buildings inspected by the FDIS.</a:t>
            </a:r>
            <a:endParaRPr lang="en-US">
              <a:cs typeface="Calibri"/>
            </a:endParaRPr>
          </a:p>
          <a:p>
            <a:r>
              <a:rPr lang="en-US"/>
              <a:t>The data, which refers to more than 100,000 inspections in over 2,700 buildings across the UK, also highlighted the challenges with fire door installation. 30% of fire doors nationwide were condemned due to poor installation, with problems including excessive gaps around the door and the use of non-compatible foam.</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18</a:t>
            </a:fld>
            <a:endParaRPr lang="en-GB"/>
          </a:p>
        </p:txBody>
      </p:sp>
    </p:spTree>
    <p:extLst>
      <p:ext uri="{BB962C8B-B14F-4D97-AF65-F5344CB8AC3E}">
        <p14:creationId xmlns:p14="http://schemas.microsoft.com/office/powerpoint/2010/main" val="3273867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fire exit door is an external door; it can be left open and does not have to be fire resistant unless it opens out onto or under an external escape stairs or onto certain escape routes. The purpose of the fire exit door is to allow a quick and un-hindered escape through a well lit door into a place of safety while stopping un-authorised access from the outside. Fire exits doors should open easily and, wherever possible, in the direction of traffic flow. If it is a security door that is usually kept locked but will be used by members of the public in an emergency situation, it will have to be fitted with a panic or push bar By enabling the swift passage of people to a place of safety, the final exit door will have performed its function; it does not have to be a fire door to accomplish this. Fire exit doors can also be opened from the outside, if for example a panic bar with a key lock override is fitted. Fire exits must never be obstructed and have to be clearly marked and well lit. Best practice dictates that fire exit signs are fitted above fire exits.</a:t>
            </a:r>
          </a:p>
          <a:p>
            <a:endParaRPr lang="en-GB">
              <a:cs typeface="Calibri"/>
            </a:endParaRPr>
          </a:p>
          <a:p>
            <a:r>
              <a:rPr lang="en-GB">
                <a:cs typeface="Calibri"/>
              </a:rPr>
              <a:t>Panic escape doors are usually offers</a:t>
            </a:r>
            <a:r>
              <a:rPr lang="en-GB"/>
              <a:t> rapid escape in an emergency and is suitable for public areas and place where a situation could rise.</a:t>
            </a:r>
            <a:endParaRPr lang="en-GB">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19</a:t>
            </a:fld>
            <a:endParaRPr lang="en-GB"/>
          </a:p>
        </p:txBody>
      </p:sp>
    </p:spTree>
    <p:extLst>
      <p:ext uri="{BB962C8B-B14F-4D97-AF65-F5344CB8AC3E}">
        <p14:creationId xmlns:p14="http://schemas.microsoft.com/office/powerpoint/2010/main" val="3114435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CertFDI</a:t>
            </a:r>
            <a:r>
              <a:rPr lang="en-GB"/>
              <a:t> fire door inspectors will conduct a thorough inspection. They will inspect not just the condition of the doors but the installation, configuration and compatibility of the components.</a:t>
            </a:r>
            <a:endParaRPr lang="en-US"/>
          </a:p>
          <a:p>
            <a:endParaRPr lang="en-GB"/>
          </a:p>
          <a:p>
            <a:r>
              <a:rPr lang="en-GB"/>
              <a:t>Door edge gaps - A minimum of 2mm and a maximum of 4mm</a:t>
            </a:r>
            <a:endParaRPr lang="en-US">
              <a:cs typeface="Calibri"/>
            </a:endParaRPr>
          </a:p>
          <a:p>
            <a:r>
              <a:rPr lang="en-GB"/>
              <a:t>Alignment tolerances - Leaves must not be proud of each other or from the door frame by more than 1mm</a:t>
            </a:r>
            <a:endParaRPr lang="en-US"/>
          </a:p>
          <a:p>
            <a:r>
              <a:rPr lang="en-GB"/>
              <a:t>Threshold = 10mm between the bottom of the leaf and the top of the floor covering – 3mm if a smoke control door</a:t>
            </a:r>
            <a:endParaRPr lang="en-US"/>
          </a:p>
          <a:p>
            <a:endParaRPr lang="en-US">
              <a:cs typeface="Calibri"/>
            </a:endParaRPr>
          </a:p>
          <a:p>
            <a:r>
              <a:rPr lang="en-US"/>
              <a:t>Fire Door check sheet forms should not be issued until confirmation of compliance with regulation 38 is received.</a:t>
            </a:r>
            <a:endParaRPr lang="en-US">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21</a:t>
            </a:fld>
            <a:endParaRPr lang="en-GB"/>
          </a:p>
        </p:txBody>
      </p:sp>
    </p:spTree>
    <p:extLst>
      <p:ext uri="{BB962C8B-B14F-4D97-AF65-F5344CB8AC3E}">
        <p14:creationId xmlns:p14="http://schemas.microsoft.com/office/powerpoint/2010/main" val="1880455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Analysis by the FDIS of fire door incpections in the UK revealed the 5 common faults: </a:t>
            </a:r>
          </a:p>
          <a:p>
            <a:pPr marL="171450" indent="-171450">
              <a:buFont typeface="Arial"/>
              <a:buChar char="•"/>
            </a:pPr>
            <a:r>
              <a:rPr lang="en-GB"/>
              <a:t>Over 61% had problems with fire or smoke seals</a:t>
            </a:r>
            <a:endParaRPr lang="en-GB">
              <a:cs typeface="Calibri"/>
            </a:endParaRPr>
          </a:p>
          <a:p>
            <a:pPr marL="171450" indent="-171450">
              <a:buFont typeface="Arial"/>
              <a:buChar char="•"/>
            </a:pPr>
            <a:r>
              <a:rPr lang="en-GB"/>
              <a:t>More than a third had incorrect signage</a:t>
            </a:r>
            <a:endParaRPr lang="en-GB">
              <a:cs typeface="Calibri"/>
            </a:endParaRPr>
          </a:p>
          <a:p>
            <a:pPr marL="171450" indent="-171450">
              <a:buFont typeface="Arial"/>
              <a:buChar char="•"/>
            </a:pPr>
            <a:r>
              <a:rPr lang="en-GB"/>
              <a:t>230 fire doors inspected had gaps bigger than 3mm between the door and its frame (as specified in BS9999:2008 and BS8214:2008)</a:t>
            </a:r>
            <a:endParaRPr lang="en-GB">
              <a:cs typeface="Calibri"/>
            </a:endParaRPr>
          </a:p>
          <a:p>
            <a:pPr marL="171450" indent="-171450">
              <a:buFont typeface="Arial"/>
              <a:buChar char="•"/>
            </a:pPr>
            <a:r>
              <a:rPr lang="en-GB"/>
              <a:t>More than 20% had unsuitable hinges</a:t>
            </a:r>
            <a:endParaRPr lang="en-US"/>
          </a:p>
          <a:p>
            <a:pPr marL="171450" indent="-171450">
              <a:buFont typeface="Arial"/>
              <a:buChar char="•"/>
            </a:pPr>
            <a:r>
              <a:rPr lang="en-GB"/>
              <a:t>Almost 1 in 6 had damage to the door leaf</a:t>
            </a:r>
            <a:endParaRPr lang="en-GB">
              <a:cs typeface="Calibri"/>
            </a:endParaRPr>
          </a:p>
          <a:p>
            <a:pPr marL="171450" indent="-171450">
              <a:buFont typeface="Arial"/>
              <a:buChar char="•"/>
            </a:pPr>
            <a:endParaRPr lang="en-GB">
              <a:cs typeface="Calibri"/>
            </a:endParaRPr>
          </a:p>
          <a:p>
            <a:r>
              <a:rPr lang="en-GB">
                <a:cs typeface="Calibri"/>
              </a:rPr>
              <a:t>Faults in doors will mean they are not effective at stopping that passage of fire and smoke which may result in harm to human life. </a:t>
            </a:r>
          </a:p>
          <a:p>
            <a:endParaRPr lang="en-GB">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22</a:t>
            </a:fld>
            <a:endParaRPr lang="en-GB"/>
          </a:p>
        </p:txBody>
      </p:sp>
    </p:spTree>
    <p:extLst>
      <p:ext uri="{BB962C8B-B14F-4D97-AF65-F5344CB8AC3E}">
        <p14:creationId xmlns:p14="http://schemas.microsoft.com/office/powerpoint/2010/main" val="287083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Despite efforts to cover the hole in the door, both of these images so non compliance. </a:t>
            </a:r>
          </a:p>
        </p:txBody>
      </p:sp>
      <p:sp>
        <p:nvSpPr>
          <p:cNvPr id="4" name="Slide Number Placeholder 3"/>
          <p:cNvSpPr>
            <a:spLocks noGrp="1"/>
          </p:cNvSpPr>
          <p:nvPr>
            <p:ph type="sldNum" sz="quarter" idx="5"/>
          </p:nvPr>
        </p:nvSpPr>
        <p:spPr/>
        <p:txBody>
          <a:bodyPr/>
          <a:lstStyle/>
          <a:p>
            <a:fld id="{3097E3BC-7185-484E-90A8-FEB5006E808A}" type="slidenum">
              <a:rPr lang="en-GB" smtClean="0"/>
              <a:t>23</a:t>
            </a:fld>
            <a:endParaRPr lang="en-GB"/>
          </a:p>
        </p:txBody>
      </p:sp>
    </p:spTree>
    <p:extLst>
      <p:ext uri="{BB962C8B-B14F-4D97-AF65-F5344CB8AC3E}">
        <p14:creationId xmlns:p14="http://schemas.microsoft.com/office/powerpoint/2010/main" val="120283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The gaps on these doors are above the maximum mm allowed. </a:t>
            </a:r>
          </a:p>
        </p:txBody>
      </p:sp>
      <p:sp>
        <p:nvSpPr>
          <p:cNvPr id="4" name="Slide Number Placeholder 3"/>
          <p:cNvSpPr>
            <a:spLocks noGrp="1"/>
          </p:cNvSpPr>
          <p:nvPr>
            <p:ph type="sldNum" sz="quarter" idx="5"/>
          </p:nvPr>
        </p:nvSpPr>
        <p:spPr/>
        <p:txBody>
          <a:bodyPr/>
          <a:lstStyle/>
          <a:p>
            <a:fld id="{3097E3BC-7185-484E-90A8-FEB5006E808A}" type="slidenum">
              <a:rPr lang="en-GB" smtClean="0"/>
              <a:t>24</a:t>
            </a:fld>
            <a:endParaRPr lang="en-GB"/>
          </a:p>
        </p:txBody>
      </p:sp>
    </p:spTree>
    <p:extLst>
      <p:ext uri="{BB962C8B-B14F-4D97-AF65-F5344CB8AC3E}">
        <p14:creationId xmlns:p14="http://schemas.microsoft.com/office/powerpoint/2010/main" val="195777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Run through the learning objectives for the presentation.</a:t>
            </a:r>
          </a:p>
          <a:p>
            <a:endParaRPr lang="en-US">
              <a:cs typeface="Calibri"/>
            </a:endParaRPr>
          </a:p>
          <a:p>
            <a:pPr marL="342900" indent="-342900">
              <a:buFont typeface="Arial,Sans-Serif"/>
              <a:buChar char="•"/>
            </a:pPr>
            <a:r>
              <a:rPr lang="en-GB"/>
              <a:t>Understand the role of passive fire protection </a:t>
            </a:r>
          </a:p>
          <a:p>
            <a:pPr marL="342900" indent="-342900">
              <a:buFont typeface="Arial,Sans-Serif"/>
              <a:buChar char="•"/>
            </a:pPr>
            <a:endParaRPr lang="en-GB"/>
          </a:p>
          <a:p>
            <a:pPr marL="342900" indent="-342900">
              <a:buFont typeface="Arial,Sans-Serif"/>
              <a:buChar char="•"/>
            </a:pPr>
            <a:r>
              <a:rPr lang="en-GB"/>
              <a:t>Understand compartmentation </a:t>
            </a:r>
          </a:p>
          <a:p>
            <a:pPr marL="342900" indent="-342900">
              <a:buFont typeface="Arial,Sans-Serif"/>
              <a:buChar char="•"/>
            </a:pPr>
            <a:endParaRPr lang="en-GB"/>
          </a:p>
          <a:p>
            <a:pPr marL="342900" indent="-342900">
              <a:buFont typeface="Arial,Sans-Serif"/>
              <a:buChar char="•"/>
            </a:pPr>
            <a:r>
              <a:rPr lang="en-GB"/>
              <a:t>Understand the role of fire doors</a:t>
            </a:r>
          </a:p>
          <a:p>
            <a:pPr marL="342900" indent="-342900">
              <a:buFont typeface="Arial,Sans-Serif"/>
              <a:buChar char="•"/>
            </a:pPr>
            <a:endParaRPr lang="en-GB"/>
          </a:p>
          <a:p>
            <a:pPr marL="342900" indent="-342900">
              <a:buFont typeface="Arial,Sans-Serif"/>
              <a:buChar char="•"/>
            </a:pPr>
            <a:r>
              <a:rPr lang="en-GB"/>
              <a:t>Learn how to inspect your own doors</a:t>
            </a:r>
            <a:endParaRPr lang="en-GB">
              <a:cs typeface="Calibri"/>
            </a:endParaRPr>
          </a:p>
          <a:p>
            <a:pPr marL="342900" indent="-342900">
              <a:buFont typeface="Arial,Sans-Serif"/>
              <a:buChar char="•"/>
            </a:pPr>
            <a:endParaRPr lang="en-GB"/>
          </a:p>
          <a:p>
            <a:pPr marL="342900" indent="-342900">
              <a:buFont typeface="Arial,Sans-Serif"/>
              <a:buChar char="•"/>
            </a:pPr>
            <a:r>
              <a:rPr lang="en-GB"/>
              <a:t>Learn about the building operators’ legal obligations and how the law applies to Passive Fire Protection</a:t>
            </a:r>
            <a:endParaRPr lang="en-GB">
              <a:cs typeface="Calibri"/>
            </a:endParaRPr>
          </a:p>
          <a:p>
            <a:pPr marL="342900" indent="-342900">
              <a:buFont typeface="Arial,Sans-Serif"/>
              <a:buChar char="•"/>
            </a:pPr>
            <a:endParaRPr lang="en-GB"/>
          </a:p>
          <a:p>
            <a:pPr marL="342900" indent="-342900">
              <a:buFont typeface="Arial,Sans-Serif"/>
              <a:buChar char="•"/>
            </a:pPr>
            <a:r>
              <a:rPr lang="en-GB"/>
              <a:t>Understand competence</a:t>
            </a:r>
            <a:endParaRPr lang="en-US"/>
          </a:p>
          <a:p>
            <a:pPr marL="342900" indent="-342900">
              <a:buFont typeface="Arial,Sans-Serif"/>
              <a:buChar char="•"/>
            </a:pPr>
            <a:endParaRPr lang="en-GB"/>
          </a:p>
          <a:p>
            <a:pPr marL="342900" indent="-342900">
              <a:buFont typeface="Arial,Sans-Serif"/>
              <a:buChar char="•"/>
            </a:pPr>
            <a:r>
              <a:rPr lang="en-US"/>
              <a:t>Learn how to implement this into your </a:t>
            </a:r>
            <a:r>
              <a:rPr lang="en-US" err="1"/>
              <a:t>organisation</a:t>
            </a:r>
            <a:endParaRPr lang="en-US" err="1">
              <a:cs typeface="Calibri"/>
            </a:endParaRPr>
          </a:p>
          <a:p>
            <a:pPr marL="342900" indent="-342900">
              <a:buFont typeface="Arial,Sans-Serif"/>
              <a:buChar char="•"/>
            </a:pPr>
            <a:endParaRPr lang="en-US">
              <a:cs typeface="Calibri"/>
            </a:endParaRPr>
          </a:p>
          <a:p>
            <a:r>
              <a:rPr lang="en-US">
                <a:cs typeface="Calibri"/>
              </a:rPr>
              <a:t>Let the attendees know there will be a Q&amp;A at the end of the </a:t>
            </a:r>
            <a:r>
              <a:rPr lang="en-US" err="1">
                <a:cs typeface="Calibri"/>
              </a:rPr>
              <a:t>presenation</a:t>
            </a:r>
            <a:r>
              <a:rPr lang="en-US">
                <a:cs typeface="Calibri"/>
              </a:rPr>
              <a:t>. </a:t>
            </a:r>
          </a:p>
          <a:p>
            <a:endParaRPr lang="en-US">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3</a:t>
            </a:fld>
            <a:endParaRPr lang="en-GB"/>
          </a:p>
        </p:txBody>
      </p:sp>
    </p:spTree>
    <p:extLst>
      <p:ext uri="{BB962C8B-B14F-4D97-AF65-F5344CB8AC3E}">
        <p14:creationId xmlns:p14="http://schemas.microsoft.com/office/powerpoint/2010/main" val="2243735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More examples of non-compliant doors</a:t>
            </a:r>
          </a:p>
          <a:p>
            <a:pPr marL="171450" indent="-171450">
              <a:buFont typeface="Arial"/>
              <a:buChar char="•"/>
            </a:pPr>
            <a:r>
              <a:rPr lang="en-GB">
                <a:cs typeface="Calibri"/>
              </a:rPr>
              <a:t>Handles facing towards each other </a:t>
            </a:r>
          </a:p>
          <a:p>
            <a:pPr marL="171450" indent="-171450">
              <a:buFont typeface="Arial"/>
              <a:buChar char="•"/>
            </a:pPr>
            <a:r>
              <a:rPr lang="en-GB">
                <a:cs typeface="Calibri"/>
              </a:rPr>
              <a:t>Gaps do not meet requirements allowing the passage of smoke</a:t>
            </a:r>
          </a:p>
          <a:p>
            <a:pPr marL="171450" indent="-171450">
              <a:buFont typeface="Arial"/>
              <a:buChar char="•"/>
            </a:pPr>
            <a:r>
              <a:rPr lang="en-GB">
                <a:cs typeface="Calibri"/>
              </a:rPr>
              <a:t>An emergency exit door wired shut </a:t>
            </a:r>
          </a:p>
          <a:p>
            <a:pPr marL="171450" indent="-171450">
              <a:buFont typeface="Arial"/>
              <a:buChar char="•"/>
            </a:pP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25</a:t>
            </a:fld>
            <a:endParaRPr lang="en-GB"/>
          </a:p>
        </p:txBody>
      </p:sp>
    </p:spTree>
    <p:extLst>
      <p:ext uri="{BB962C8B-B14F-4D97-AF65-F5344CB8AC3E}">
        <p14:creationId xmlns:p14="http://schemas.microsoft.com/office/powerpoint/2010/main" val="126392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examples our engineers at Ventro have seen. </a:t>
            </a:r>
            <a:endParaRPr lang="en-US"/>
          </a:p>
        </p:txBody>
      </p:sp>
      <p:sp>
        <p:nvSpPr>
          <p:cNvPr id="4" name="Slide Number Placeholder 3"/>
          <p:cNvSpPr>
            <a:spLocks noGrp="1"/>
          </p:cNvSpPr>
          <p:nvPr>
            <p:ph type="sldNum" sz="quarter" idx="5"/>
          </p:nvPr>
        </p:nvSpPr>
        <p:spPr/>
        <p:txBody>
          <a:bodyPr/>
          <a:lstStyle/>
          <a:p>
            <a:fld id="{3097E3BC-7185-484E-90A8-FEB5006E808A}" type="slidenum">
              <a:rPr lang="en-GB" smtClean="0"/>
              <a:t>26</a:t>
            </a:fld>
            <a:endParaRPr lang="en-GB"/>
          </a:p>
        </p:txBody>
      </p:sp>
    </p:spTree>
    <p:extLst>
      <p:ext uri="{BB962C8B-B14F-4D97-AF65-F5344CB8AC3E}">
        <p14:creationId xmlns:p14="http://schemas.microsoft.com/office/powerpoint/2010/main" val="64993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RRO (Regulatory Reform Act, 2005) replaced around 70 separate pieces of legislation that previously governed commercial fire safety.  It is intended to ensure that there is a designated person responsible for taking reasonable measures to prevent the outbreak of fire for every building covered by the act. That same person also needs to do everything possible to make sure that occupants can escape safely from the building if a fire ever breaks out.</a:t>
            </a:r>
          </a:p>
          <a:p>
            <a:endParaRPr lang="en-US">
              <a:cs typeface="Calibri"/>
            </a:endParaRPr>
          </a:p>
          <a:p>
            <a:r>
              <a:rPr lang="en-US"/>
              <a:t>The law applies to; commercial businesses, shops, offices, care facilities, factories, warehouses, community halls, schools, pubs, restaurants, hostels, and hotels.  Significantly, it applies to any business/person that is responsible for the common areas of ‘multi-family housing units’ - including those in high rise apartment blocks.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28</a:t>
            </a:fld>
            <a:endParaRPr lang="en-GB"/>
          </a:p>
        </p:txBody>
      </p:sp>
    </p:spTree>
    <p:extLst>
      <p:ext uri="{BB962C8B-B14F-4D97-AF65-F5344CB8AC3E}">
        <p14:creationId xmlns:p14="http://schemas.microsoft.com/office/powerpoint/2010/main" val="706342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RRO 2005, you’re the person responsible for fire safety if you are deemed to have control of the premises. For example if you’re:</a:t>
            </a:r>
          </a:p>
          <a:p>
            <a:pPr marL="171450" indent="-171450">
              <a:buFont typeface="Arial,Sans-Serif"/>
              <a:buChar char="•"/>
            </a:pPr>
            <a:r>
              <a:rPr lang="en-US"/>
              <a:t>an employer </a:t>
            </a:r>
          </a:p>
          <a:p>
            <a:pPr marL="171450" indent="-171450">
              <a:buFont typeface="Arial,Sans-Serif"/>
              <a:buChar char="•"/>
            </a:pPr>
            <a:r>
              <a:rPr lang="en-US"/>
              <a:t>the owner of the building</a:t>
            </a:r>
          </a:p>
          <a:p>
            <a:pPr marL="171450" indent="-171450">
              <a:buFont typeface="Arial,Sans-Serif"/>
              <a:buChar char="•"/>
            </a:pPr>
            <a:r>
              <a:rPr lang="en-US"/>
              <a:t>the landlord of the building</a:t>
            </a:r>
          </a:p>
          <a:p>
            <a:pPr marL="171450" indent="-171450">
              <a:buFont typeface="Arial,Sans-Serif"/>
              <a:buChar char="•"/>
            </a:pPr>
            <a:r>
              <a:rPr lang="en-US"/>
              <a:t>a facilities manager, building manager, managing agent, risk assessor, or anyone else with control of the premises.</a:t>
            </a:r>
            <a:endParaRPr lang="en-US">
              <a:cs typeface="Calibri"/>
            </a:endParaRPr>
          </a:p>
          <a:p>
            <a:endParaRPr lang="en-US"/>
          </a:p>
          <a:p>
            <a:endParaRPr lang="en-GB">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29</a:t>
            </a:fld>
            <a:endParaRPr lang="en-GB"/>
          </a:p>
        </p:txBody>
      </p:sp>
    </p:spTree>
    <p:extLst>
      <p:ext uri="{BB962C8B-B14F-4D97-AF65-F5344CB8AC3E}">
        <p14:creationId xmlns:p14="http://schemas.microsoft.com/office/powerpoint/2010/main" val="271008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Regulations made under Article 24 of the Regulatory Reform (Fire Safety) Order 2005</a:t>
            </a:r>
          </a:p>
          <a:p>
            <a:br>
              <a:rPr lang="en-US"/>
            </a:br>
            <a:endParaRPr lang="en-US"/>
          </a:p>
          <a:p>
            <a:endParaRPr lang="en-US"/>
          </a:p>
          <a:p>
            <a:endParaRPr lang="en-GB">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30</a:t>
            </a:fld>
            <a:endParaRPr lang="en-GB"/>
          </a:p>
        </p:txBody>
      </p:sp>
    </p:spTree>
    <p:extLst>
      <p:ext uri="{BB962C8B-B14F-4D97-AF65-F5344CB8AC3E}">
        <p14:creationId xmlns:p14="http://schemas.microsoft.com/office/powerpoint/2010/main" val="4206026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Regulations made under Article 24 of the Regulatory Reform (Fire Safety) Order 2005</a:t>
            </a:r>
          </a:p>
          <a:p>
            <a:br>
              <a:rPr lang="en-US"/>
            </a:br>
            <a:endParaRPr lang="en-US"/>
          </a:p>
          <a:p>
            <a:endParaRPr lang="en-US"/>
          </a:p>
          <a:p>
            <a:endParaRPr lang="en-GB">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32</a:t>
            </a:fld>
            <a:endParaRPr lang="en-GB"/>
          </a:p>
        </p:txBody>
      </p:sp>
    </p:spTree>
    <p:extLst>
      <p:ext uri="{BB962C8B-B14F-4D97-AF65-F5344CB8AC3E}">
        <p14:creationId xmlns:p14="http://schemas.microsoft.com/office/powerpoint/2010/main" val="1657193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Regulations made under Article 24 of the Regulatory Reform (Fire Safety) Order 2005</a:t>
            </a:r>
          </a:p>
          <a:p>
            <a:br>
              <a:rPr lang="en-US"/>
            </a:br>
            <a:endParaRPr lang="en-US"/>
          </a:p>
          <a:p>
            <a:endParaRPr lang="en-US"/>
          </a:p>
          <a:p>
            <a:endParaRPr lang="en-GB">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33</a:t>
            </a:fld>
            <a:endParaRPr lang="en-GB"/>
          </a:p>
        </p:txBody>
      </p:sp>
    </p:spTree>
    <p:extLst>
      <p:ext uri="{BB962C8B-B14F-4D97-AF65-F5344CB8AC3E}">
        <p14:creationId xmlns:p14="http://schemas.microsoft.com/office/powerpoint/2010/main" val="982116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law makes reference to the Competent Person as ‘Someone with sufficient training and experience, qualifications and knowledge to be able to implement fire safety measures (some or all) in a building’ </a:t>
            </a:r>
            <a:endParaRPr lang="en-US">
              <a:cs typeface="Calibri" panose="020F0502020204030204"/>
            </a:endParaRPr>
          </a:p>
          <a:p>
            <a:endParaRPr lang="en-GB">
              <a:cs typeface="Calibri"/>
            </a:endParaRPr>
          </a:p>
          <a:p>
            <a:r>
              <a:rPr lang="en-GB"/>
              <a:t>Building Safety Bill puts an increasing spotlight on competency</a:t>
            </a:r>
          </a:p>
        </p:txBody>
      </p:sp>
      <p:sp>
        <p:nvSpPr>
          <p:cNvPr id="4" name="Slide Number Placeholder 3"/>
          <p:cNvSpPr>
            <a:spLocks noGrp="1"/>
          </p:cNvSpPr>
          <p:nvPr>
            <p:ph type="sldNum" sz="quarter" idx="5"/>
          </p:nvPr>
        </p:nvSpPr>
        <p:spPr/>
        <p:txBody>
          <a:bodyPr/>
          <a:lstStyle/>
          <a:p>
            <a:fld id="{3097E3BC-7185-484E-90A8-FEB5006E808A}" type="slidenum">
              <a:rPr lang="en-GB" smtClean="0"/>
              <a:t>35</a:t>
            </a:fld>
            <a:endParaRPr lang="en-GB"/>
          </a:p>
        </p:txBody>
      </p:sp>
    </p:spTree>
    <p:extLst>
      <p:ext uri="{BB962C8B-B14F-4D97-AF65-F5344CB8AC3E}">
        <p14:creationId xmlns:p14="http://schemas.microsoft.com/office/powerpoint/2010/main" val="1173176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competent fire door contractor should be </a:t>
            </a:r>
            <a:r>
              <a:rPr lang="en-US"/>
              <a:t>someone who has sufficient training and experience or knowledge and other qualities that allow them to assist you properly. The level of competence required will depend on the complexity of the situation and the particular help you need. This looks like:</a:t>
            </a:r>
            <a:endParaRPr lang="en-US">
              <a:cs typeface="Calibri"/>
            </a:endParaRPr>
          </a:p>
          <a:p>
            <a:r>
              <a:rPr lang="en-US">
                <a:cs typeface="Calibri"/>
              </a:rPr>
              <a:t>BM Trada qualified </a:t>
            </a:r>
          </a:p>
          <a:p>
            <a:r>
              <a:rPr lang="en-US">
                <a:cs typeface="Calibri"/>
              </a:rPr>
              <a:t>Firas Accredited </a:t>
            </a:r>
          </a:p>
          <a:p>
            <a:r>
              <a:rPr lang="en-US">
                <a:cs typeface="Calibri"/>
              </a:rPr>
              <a:t>A member of FDIS</a:t>
            </a:r>
          </a:p>
          <a:p>
            <a:r>
              <a:rPr lang="en-US">
                <a:cs typeface="Calibri"/>
              </a:rPr>
              <a:t>Has experience with the '3 step approach' surveying, installation and maintenance of fire doors.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36</a:t>
            </a:fld>
            <a:endParaRPr lang="en-GB"/>
          </a:p>
        </p:txBody>
      </p:sp>
    </p:spTree>
    <p:extLst>
      <p:ext uri="{BB962C8B-B14F-4D97-AF65-F5344CB8AC3E}">
        <p14:creationId xmlns:p14="http://schemas.microsoft.com/office/powerpoint/2010/main" val="1585154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make sure your fire doors are compliant and therefore act as a life saving device, you should:</a:t>
            </a:r>
          </a:p>
          <a:p>
            <a:r>
              <a:rPr lang="en-US">
                <a:cs typeface="Calibri"/>
              </a:rPr>
              <a:t>Implement regular inspections </a:t>
            </a:r>
          </a:p>
          <a:p>
            <a:r>
              <a:rPr lang="en-US">
                <a:cs typeface="Calibri"/>
              </a:rPr>
              <a:t>Use a competent person such as a BM Trada or FDIS certified contractor. </a:t>
            </a:r>
          </a:p>
        </p:txBody>
      </p:sp>
      <p:sp>
        <p:nvSpPr>
          <p:cNvPr id="4" name="Slide Number Placeholder 3"/>
          <p:cNvSpPr>
            <a:spLocks noGrp="1"/>
          </p:cNvSpPr>
          <p:nvPr>
            <p:ph type="sldNum" sz="quarter" idx="5"/>
          </p:nvPr>
        </p:nvSpPr>
        <p:spPr/>
        <p:txBody>
          <a:bodyPr/>
          <a:lstStyle/>
          <a:p>
            <a:fld id="{3097E3BC-7185-484E-90A8-FEB5006E808A}" type="slidenum">
              <a:rPr lang="en-GB" smtClean="0"/>
              <a:t>38</a:t>
            </a:fld>
            <a:endParaRPr lang="en-GB"/>
          </a:p>
        </p:txBody>
      </p:sp>
    </p:spTree>
    <p:extLst>
      <p:ext uri="{BB962C8B-B14F-4D97-AF65-F5344CB8AC3E}">
        <p14:creationId xmlns:p14="http://schemas.microsoft.com/office/powerpoint/2010/main" val="221625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looking to become a qualified door inspector point in direction of FDIS. </a:t>
            </a:r>
          </a:p>
        </p:txBody>
      </p:sp>
      <p:sp>
        <p:nvSpPr>
          <p:cNvPr id="4" name="Slide Number Placeholder 3"/>
          <p:cNvSpPr>
            <a:spLocks noGrp="1"/>
          </p:cNvSpPr>
          <p:nvPr>
            <p:ph type="sldNum" sz="quarter" idx="5"/>
          </p:nvPr>
        </p:nvSpPr>
        <p:spPr/>
        <p:txBody>
          <a:bodyPr/>
          <a:lstStyle/>
          <a:p>
            <a:fld id="{3097E3BC-7185-484E-90A8-FEB5006E808A}" type="slidenum">
              <a:rPr lang="en-GB" smtClean="0"/>
              <a:t>4</a:t>
            </a:fld>
            <a:endParaRPr lang="en-GB"/>
          </a:p>
        </p:txBody>
      </p:sp>
    </p:spTree>
    <p:extLst>
      <p:ext uri="{BB962C8B-B14F-4D97-AF65-F5344CB8AC3E}">
        <p14:creationId xmlns:p14="http://schemas.microsoft.com/office/powerpoint/2010/main" val="179250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Passive Fire Protection (PFP) is a critical element to any building structure. It plays a preventive role and it represents all the construction methods that allow a structure to resist a fire during a given time (this is fixed by the regulations relating to specific building types).</a:t>
            </a:r>
            <a:endParaRPr lang="en-US"/>
          </a:p>
          <a:p>
            <a:endParaRPr lang="en-GB"/>
          </a:p>
          <a:p>
            <a:r>
              <a:rPr lang="en-GB"/>
              <a:t>Passive Fire Protection methods are intended to:</a:t>
            </a:r>
            <a:endParaRPr lang="en-GB">
              <a:cs typeface="Calibri" panose="020F0502020204030204"/>
            </a:endParaRPr>
          </a:p>
          <a:p>
            <a:r>
              <a:rPr lang="en-GB"/>
              <a:t>Stop the progression of fumes</a:t>
            </a:r>
            <a:endParaRPr lang="en-GB">
              <a:cs typeface="Calibri" panose="020F0502020204030204"/>
            </a:endParaRPr>
          </a:p>
          <a:p>
            <a:r>
              <a:rPr lang="en-GB"/>
              <a:t>Avoid the spread of flames</a:t>
            </a:r>
            <a:endParaRPr lang="en-GB">
              <a:cs typeface="Calibri" panose="020F0502020204030204"/>
            </a:endParaRPr>
          </a:p>
          <a:p>
            <a:r>
              <a:rPr lang="en-GB"/>
              <a:t>Helps to protect assets elsewhere in the building</a:t>
            </a:r>
            <a:endParaRPr lang="en-GB">
              <a:cs typeface="Calibri" panose="020F0502020204030204"/>
            </a:endParaRPr>
          </a:p>
          <a:p>
            <a:r>
              <a:rPr lang="en-GB"/>
              <a:t>Maintain the fire stability of structural elements</a:t>
            </a:r>
            <a:endParaRPr lang="en-GB">
              <a:cs typeface="Calibri"/>
            </a:endParaRPr>
          </a:p>
          <a:p>
            <a:endParaRPr lang="en-GB"/>
          </a:p>
          <a:p>
            <a:r>
              <a:rPr lang="en-GB"/>
              <a:t>These methods are known as “passive” as they work without any human intervention or external energy input. They aim to allow the evacuation of people and the intervention of the emergency services, confining the fire as long as possible in a compartmentalised space. It is particularly important with horizontal evacuation or 'stay put' policies. Passive fire protection is generally enhanced by active fire measures suck as sprinkler systems, alarms etc. </a:t>
            </a:r>
            <a:endParaRPr lang="en-GB" err="1">
              <a:cs typeface="Calibri" panose="020F0502020204030204"/>
            </a:endParaRPr>
          </a:p>
          <a:p>
            <a:endParaRPr lang="en-GB"/>
          </a:p>
          <a:p>
            <a:r>
              <a:rPr lang="en-GB">
                <a:cs typeface="Calibri" panose="020F0502020204030204"/>
              </a:rPr>
              <a:t>Examples of passive fire protection:</a:t>
            </a:r>
          </a:p>
          <a:p>
            <a:r>
              <a:rPr lang="en-GB">
                <a:cs typeface="Calibri" panose="020F0502020204030204"/>
              </a:rPr>
              <a:t>Fire Doors – when doors are used correctly they can slow the spread of fire and smoke throughout the building</a:t>
            </a:r>
          </a:p>
          <a:p>
            <a:r>
              <a:rPr lang="en-GB">
                <a:cs typeface="Calibri" panose="020F0502020204030204"/>
              </a:rPr>
              <a:t>Compartmentation and fire stopping – </a:t>
            </a:r>
            <a:r>
              <a:rPr lang="en-GB"/>
              <a:t>the method of how the building structure is designed to prevent both the horizontal and vertical spread of fire and smoke. </a:t>
            </a:r>
            <a:endParaRPr lang="en-GB">
              <a:cs typeface="Calibri" panose="020F0502020204030204"/>
            </a:endParaRPr>
          </a:p>
          <a:p>
            <a:endParaRPr lang="en-GB">
              <a:cs typeface="Calibri" panose="020F0502020204030204"/>
            </a:endParaRPr>
          </a:p>
          <a:p>
            <a:r>
              <a:rPr lang="en-GB">
                <a:cs typeface="Calibri" panose="020F0502020204030204"/>
              </a:rPr>
              <a:t>We will look into both of these in more detail later in the presentation. </a:t>
            </a:r>
          </a:p>
          <a:p>
            <a:endParaRPr lang="en-GB">
              <a:cs typeface="Calibri" panose="020F0502020204030204"/>
            </a:endParaRPr>
          </a:p>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6</a:t>
            </a:fld>
            <a:endParaRPr lang="en-GB"/>
          </a:p>
        </p:txBody>
      </p:sp>
    </p:spTree>
    <p:extLst>
      <p:ext uri="{BB962C8B-B14F-4D97-AF65-F5344CB8AC3E}">
        <p14:creationId xmlns:p14="http://schemas.microsoft.com/office/powerpoint/2010/main" val="358069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discussed previously, passive fire protection works to prevent the spread of smoke. </a:t>
            </a:r>
          </a:p>
          <a:p>
            <a:endParaRPr lang="en-GB">
              <a:cs typeface="Calibri"/>
            </a:endParaRPr>
          </a:p>
          <a:p>
            <a:r>
              <a:rPr lang="en-GB">
                <a:cs typeface="Calibri"/>
              </a:rPr>
              <a:t>These facts about smoke emphasise the importance of PFP. </a:t>
            </a:r>
            <a:endParaRPr lang="en-GB">
              <a:ea typeface="Calibri"/>
              <a:cs typeface="Calibri"/>
            </a:endParaRPr>
          </a:p>
          <a:p>
            <a:endParaRPr lang="en-GB">
              <a:ea typeface="Calibri"/>
              <a:cs typeface="Calibri"/>
            </a:endParaRPr>
          </a:p>
          <a:p>
            <a:r>
              <a:rPr lang="en-GB" b="1"/>
              <a:t>Detailed analysis of fires attended by fire and rescue services, England, April 2020 to March 2021</a:t>
            </a:r>
            <a:endParaRPr lang="en-GB"/>
          </a:p>
          <a:p>
            <a:endParaRPr lang="en-GB">
              <a:ea typeface="Calibri"/>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7</a:t>
            </a:fld>
            <a:endParaRPr lang="en-GB"/>
          </a:p>
        </p:txBody>
      </p:sp>
    </p:spTree>
    <p:extLst>
      <p:ext uri="{BB962C8B-B14F-4D97-AF65-F5344CB8AC3E}">
        <p14:creationId xmlns:p14="http://schemas.microsoft.com/office/powerpoint/2010/main" val="1173015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Sans-Serif"/>
              <a:buChar char="Ø"/>
            </a:pPr>
            <a:r>
              <a:rPr lang="en-GB"/>
              <a:t>Approved Document B: Compartment (fire) A building or part of a building, comprising one or more rooms, spaces or storeys, that is constructed to prevent the spread of fire to or from another part of the same building or an adjoining building. </a:t>
            </a:r>
          </a:p>
          <a:p>
            <a:pPr marL="342900" indent="-342900">
              <a:buFont typeface="Wingdings,Sans-Serif"/>
              <a:buChar char="Ø"/>
            </a:pPr>
            <a:endParaRPr lang="en-GB"/>
          </a:p>
          <a:p>
            <a:pPr marL="342900" indent="-342900">
              <a:buFont typeface="Wingdings,Sans-Serif"/>
              <a:buChar char="Ø"/>
            </a:pPr>
            <a:r>
              <a:rPr lang="en-GB"/>
              <a:t>Compartmentation is vital for buildings such as hospitals to maintain a progressive horizontal evacuation strategy or ‘stay put’ policies.  </a:t>
            </a:r>
            <a:endParaRPr lang="en-US"/>
          </a:p>
          <a:p>
            <a:endParaRPr lang="en-GB"/>
          </a:p>
          <a:p>
            <a:pPr marL="342900" indent="-342900">
              <a:buFont typeface="Wingdings,Sans-Serif"/>
              <a:buChar char="Ø"/>
            </a:pPr>
            <a:r>
              <a:rPr lang="en-GB"/>
              <a:t>Compartmentation should keep the fire within the compartment of origin, minimising the impact on residents, and maintaining business continuity.  </a:t>
            </a:r>
            <a:endParaRPr lang="en-US"/>
          </a:p>
          <a:p>
            <a:endParaRPr lang="en-GB"/>
          </a:p>
          <a:p>
            <a:pPr marL="342900" indent="-342900">
              <a:buFont typeface="Wingdings,Sans-Serif"/>
              <a:buChar char="Ø"/>
            </a:pPr>
            <a:r>
              <a:rPr lang="en-GB"/>
              <a:t>Compartmentation enables safe escape by protecting escape routes.  The compartment containing the fire would be evacuated with residents moved safely to the adjoining compartment.</a:t>
            </a:r>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fld id="{3097E3BC-7185-484E-90A8-FEB5006E808A}" type="slidenum">
              <a:rPr lang="en-GB" smtClean="0"/>
              <a:t>9</a:t>
            </a:fld>
            <a:endParaRPr lang="en-GB"/>
          </a:p>
        </p:txBody>
      </p:sp>
    </p:spTree>
    <p:extLst>
      <p:ext uri="{BB962C8B-B14F-4D97-AF65-F5344CB8AC3E}">
        <p14:creationId xmlns:p14="http://schemas.microsoft.com/office/powerpoint/2010/main" val="323889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Photo 1:  Excessive use of expanding foam</a:t>
            </a:r>
          </a:p>
          <a:p>
            <a:r>
              <a:rPr lang="en-US">
                <a:cs typeface="Calibri"/>
              </a:rPr>
              <a:t>Photo 2: Poorly installed fire curtain</a:t>
            </a:r>
          </a:p>
          <a:p>
            <a:r>
              <a:rPr lang="en-US">
                <a:cs typeface="Calibri"/>
              </a:rPr>
              <a:t>Photo 3: Fire breaks not sealed </a:t>
            </a:r>
          </a:p>
        </p:txBody>
      </p:sp>
      <p:sp>
        <p:nvSpPr>
          <p:cNvPr id="4" name="Slide Number Placeholder 3"/>
          <p:cNvSpPr>
            <a:spLocks noGrp="1"/>
          </p:cNvSpPr>
          <p:nvPr>
            <p:ph type="sldNum" sz="quarter" idx="5"/>
          </p:nvPr>
        </p:nvSpPr>
        <p:spPr/>
        <p:txBody>
          <a:bodyPr/>
          <a:lstStyle/>
          <a:p>
            <a:fld id="{3097E3BC-7185-484E-90A8-FEB5006E808A}" type="slidenum">
              <a:rPr lang="en-GB" smtClean="0"/>
              <a:t>10</a:t>
            </a:fld>
            <a:endParaRPr lang="en-GB"/>
          </a:p>
        </p:txBody>
      </p:sp>
    </p:spTree>
    <p:extLst>
      <p:ext uri="{BB962C8B-B14F-4D97-AF65-F5344CB8AC3E}">
        <p14:creationId xmlns:p14="http://schemas.microsoft.com/office/powerpoint/2010/main" val="182700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Photo 1 does not have ablative board fitted which would allow a fire to move through the building. With the properly installed board and fire stopping this would be prevented. </a:t>
            </a:r>
          </a:p>
        </p:txBody>
      </p:sp>
      <p:sp>
        <p:nvSpPr>
          <p:cNvPr id="4" name="Slide Number Placeholder 3"/>
          <p:cNvSpPr>
            <a:spLocks noGrp="1"/>
          </p:cNvSpPr>
          <p:nvPr>
            <p:ph type="sldNum" sz="quarter" idx="5"/>
          </p:nvPr>
        </p:nvSpPr>
        <p:spPr/>
        <p:txBody>
          <a:bodyPr/>
          <a:lstStyle/>
          <a:p>
            <a:fld id="{3097E3BC-7185-484E-90A8-FEB5006E808A}" type="slidenum">
              <a:rPr lang="en-GB" smtClean="0"/>
              <a:t>11</a:t>
            </a:fld>
            <a:endParaRPr lang="en-GB"/>
          </a:p>
        </p:txBody>
      </p:sp>
    </p:spTree>
    <p:extLst>
      <p:ext uri="{BB962C8B-B14F-4D97-AF65-F5344CB8AC3E}">
        <p14:creationId xmlns:p14="http://schemas.microsoft.com/office/powerpoint/2010/main" val="391613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These are examples of fire stopping installed correctly. </a:t>
            </a:r>
          </a:p>
          <a:p>
            <a:endParaRPr lang="en-GB">
              <a:cs typeface="Calibri"/>
            </a:endParaRPr>
          </a:p>
          <a:p>
            <a:r>
              <a:rPr lang="en-GB">
                <a:cs typeface="Calibri"/>
              </a:rPr>
              <a:t>Photo 1: Future- proof cable management system.</a:t>
            </a:r>
            <a:endParaRPr lang="en-US">
              <a:cs typeface="Calibri"/>
            </a:endParaRPr>
          </a:p>
          <a:p>
            <a:r>
              <a:rPr lang="en-GB">
                <a:cs typeface="Calibri"/>
              </a:rPr>
              <a:t>Photo 2: Gun applied firestopping solution.</a:t>
            </a:r>
          </a:p>
          <a:p>
            <a:r>
              <a:rPr lang="en-GB">
                <a:cs typeface="Calibri"/>
              </a:rPr>
              <a:t>Photo 3: Solution for multiple penetrations through the wall</a:t>
            </a:r>
          </a:p>
          <a:p>
            <a:endParaRPr lang="en-GB">
              <a:cs typeface="Calibri"/>
            </a:endParaRPr>
          </a:p>
          <a:p>
            <a:r>
              <a:rPr lang="en-GB">
                <a:cs typeface="Calibri"/>
              </a:rPr>
              <a:t>By firestopping correctly you reduce the possible routes for smoke and flames to move through the building. </a:t>
            </a:r>
          </a:p>
          <a:p>
            <a:endParaRPr lang="en-GB">
              <a:cs typeface="Calibri"/>
            </a:endParaRPr>
          </a:p>
        </p:txBody>
      </p:sp>
      <p:sp>
        <p:nvSpPr>
          <p:cNvPr id="4" name="Slide Number Placeholder 3"/>
          <p:cNvSpPr>
            <a:spLocks noGrp="1"/>
          </p:cNvSpPr>
          <p:nvPr>
            <p:ph type="sldNum" sz="quarter" idx="5"/>
          </p:nvPr>
        </p:nvSpPr>
        <p:spPr/>
        <p:txBody>
          <a:bodyPr/>
          <a:lstStyle/>
          <a:p>
            <a:fld id="{3097E3BC-7185-484E-90A8-FEB5006E808A}" type="slidenum">
              <a:rPr lang="en-GB" smtClean="0"/>
              <a:t>12</a:t>
            </a:fld>
            <a:endParaRPr lang="en-GB"/>
          </a:p>
        </p:txBody>
      </p:sp>
    </p:spTree>
    <p:extLst>
      <p:ext uri="{BB962C8B-B14F-4D97-AF65-F5344CB8AC3E}">
        <p14:creationId xmlns:p14="http://schemas.microsoft.com/office/powerpoint/2010/main" val="186022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0A5C-4EFD-4F4E-8DA3-3541C7F8B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86AB04-FD89-4A53-B170-FF6D6CB1C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023E60-56C8-4107-9508-1853774ACD59}"/>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5" name="Footer Placeholder 4">
            <a:extLst>
              <a:ext uri="{FF2B5EF4-FFF2-40B4-BE49-F238E27FC236}">
                <a16:creationId xmlns:a16="http://schemas.microsoft.com/office/drawing/2014/main" id="{3A846BB2-11D5-400F-A84F-5B1591CFB0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6A89DF-CE9E-47BB-AFEB-F8DAB7E7971C}"/>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152008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1D03-10D5-4462-A1D6-E8D566871A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D3B740-2DA8-4A4E-B438-F237C60B08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43206B-2ADC-4449-ABD7-EB39D652A8E8}"/>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5" name="Footer Placeholder 4">
            <a:extLst>
              <a:ext uri="{FF2B5EF4-FFF2-40B4-BE49-F238E27FC236}">
                <a16:creationId xmlns:a16="http://schemas.microsoft.com/office/drawing/2014/main" id="{7F180678-F614-46DC-901E-D5EFDED716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48B0AA-58F4-4570-808A-599870A3BF10}"/>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325894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35C68-ACB6-47D5-BF4E-4AC6C5548C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8D4DE7-B38A-4C99-8243-0D1356B054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7B65BA-BDF4-4AE8-A4B0-7ED25313BF20}"/>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5" name="Footer Placeholder 4">
            <a:extLst>
              <a:ext uri="{FF2B5EF4-FFF2-40B4-BE49-F238E27FC236}">
                <a16:creationId xmlns:a16="http://schemas.microsoft.com/office/drawing/2014/main" id="{FA474C78-4649-4AFE-8BA8-AA29434A6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6BBCB-E0B6-4E47-BECD-8D79E2376978}"/>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47044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BBC78-33E5-4CF1-ACB3-EB5D36EC81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A68A0-8A2B-4410-AC62-EC2812E4FA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E959D3-C196-45BC-A7B0-0C4CEB8BABEF}"/>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5" name="Footer Placeholder 4">
            <a:extLst>
              <a:ext uri="{FF2B5EF4-FFF2-40B4-BE49-F238E27FC236}">
                <a16:creationId xmlns:a16="http://schemas.microsoft.com/office/drawing/2014/main" id="{7FB5FC0B-BC09-4084-9248-7F3381A33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74DFBA-C8CC-43BC-9B9F-0F159BBFA67E}"/>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198650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C473-6568-45D8-B5E6-F4799404F5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C9625C-80B7-49A3-93DA-A5AC2BAB6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BC61C7-0FB5-49B7-9271-5C1C10DC90B9}"/>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5" name="Footer Placeholder 4">
            <a:extLst>
              <a:ext uri="{FF2B5EF4-FFF2-40B4-BE49-F238E27FC236}">
                <a16:creationId xmlns:a16="http://schemas.microsoft.com/office/drawing/2014/main" id="{163F31C2-8ADD-4C7C-B474-BFDA0EBF9B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DC0139-E697-4CD5-90D1-B7642A1B1CB9}"/>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342576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FCA9-4793-44B3-8388-A401694D2C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ADA6C2-49A7-4959-8D3D-A4CF109ED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E36858-CD7A-4408-9530-40969319DB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8A804D-8A4F-4428-8706-DF3BFB1DA85F}"/>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6" name="Footer Placeholder 5">
            <a:extLst>
              <a:ext uri="{FF2B5EF4-FFF2-40B4-BE49-F238E27FC236}">
                <a16:creationId xmlns:a16="http://schemas.microsoft.com/office/drawing/2014/main" id="{8C8E6A30-4B48-4374-B10E-F0040A1EB0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81CDD-C07B-4554-9D7D-A3BA642D7E77}"/>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298742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56C3-21E5-43AB-B3E8-82DF5DCB0B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1874B0-EDC9-40ED-9E93-EADDB3DE4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10C330-7E7A-44FA-9180-7B4CBE43FD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238A91-109B-4D02-BC9C-1FD718A66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07FC2F-2558-4B2F-B9C6-7A4629CEAA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02E39A-006A-470E-9D3D-4F62C012DFCD}"/>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8" name="Footer Placeholder 7">
            <a:extLst>
              <a:ext uri="{FF2B5EF4-FFF2-40B4-BE49-F238E27FC236}">
                <a16:creationId xmlns:a16="http://schemas.microsoft.com/office/drawing/2014/main" id="{4355D0D9-9069-40E2-A29A-8C32707AAD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AEFC5B-B5CB-41F6-9F13-FE71BDD6CE45}"/>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201840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A0A9-2E8B-44C6-8F0D-C0DC4CD881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990A1C-CD42-4781-B8B7-EC4A3A4910FB}"/>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4" name="Footer Placeholder 3">
            <a:extLst>
              <a:ext uri="{FF2B5EF4-FFF2-40B4-BE49-F238E27FC236}">
                <a16:creationId xmlns:a16="http://schemas.microsoft.com/office/drawing/2014/main" id="{287FD492-3D72-4C87-9428-4197735AE3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C41A0F-D772-44A9-9D39-AED887AC1D59}"/>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278680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D44AF9-7597-4240-BB15-BEFC5842F11C}"/>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3" name="Footer Placeholder 2">
            <a:extLst>
              <a:ext uri="{FF2B5EF4-FFF2-40B4-BE49-F238E27FC236}">
                <a16:creationId xmlns:a16="http://schemas.microsoft.com/office/drawing/2014/main" id="{41DCC082-7EE1-4213-8876-B3A9E30FA0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7E2B64-3A95-4A36-840E-0EEE295B76A2}"/>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344138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BB9C-77AE-4089-9EF7-C18CBFD631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F60F33-EB6E-419E-BBD5-E9806451A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0AE933-961E-4635-A8F6-E9F838498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E06AF7-5D54-4E5A-8F3A-74E70C6B47D3}"/>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6" name="Footer Placeholder 5">
            <a:extLst>
              <a:ext uri="{FF2B5EF4-FFF2-40B4-BE49-F238E27FC236}">
                <a16:creationId xmlns:a16="http://schemas.microsoft.com/office/drawing/2014/main" id="{67805B26-44EB-4319-8DA4-7E9FBBD972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60C3AB-B3BF-4E1D-9F50-8A8DEED473C2}"/>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85832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142C-1027-4277-B382-D87C4310B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9B18DF-0BC9-45CA-B892-0503B4638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1452D7-1FC0-4208-9C84-5D835A3F2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75A236-6A29-4990-B990-79E97FE3F991}"/>
              </a:ext>
            </a:extLst>
          </p:cNvPr>
          <p:cNvSpPr>
            <a:spLocks noGrp="1"/>
          </p:cNvSpPr>
          <p:nvPr>
            <p:ph type="dt" sz="half" idx="10"/>
          </p:nvPr>
        </p:nvSpPr>
        <p:spPr/>
        <p:txBody>
          <a:bodyPr/>
          <a:lstStyle/>
          <a:p>
            <a:fld id="{7D6748DF-4562-433E-957D-425F1EA1959D}" type="datetimeFigureOut">
              <a:rPr lang="en-GB" smtClean="0"/>
              <a:t>04/10/2022</a:t>
            </a:fld>
            <a:endParaRPr lang="en-GB"/>
          </a:p>
        </p:txBody>
      </p:sp>
      <p:sp>
        <p:nvSpPr>
          <p:cNvPr id="6" name="Footer Placeholder 5">
            <a:extLst>
              <a:ext uri="{FF2B5EF4-FFF2-40B4-BE49-F238E27FC236}">
                <a16:creationId xmlns:a16="http://schemas.microsoft.com/office/drawing/2014/main" id="{DD60466F-29BF-46CD-92CA-0F4F0AD6AF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8E14CB-FA0B-4E16-9371-47C2755463B5}"/>
              </a:ext>
            </a:extLst>
          </p:cNvPr>
          <p:cNvSpPr>
            <a:spLocks noGrp="1"/>
          </p:cNvSpPr>
          <p:nvPr>
            <p:ph type="sldNum" sz="quarter" idx="12"/>
          </p:nvPr>
        </p:nvSpPr>
        <p:spPr/>
        <p:txBody>
          <a:bodyPr/>
          <a:lstStyle/>
          <a:p>
            <a:fld id="{B1C676E6-2CE3-4FA2-98EB-B0CA3825712C}" type="slidenum">
              <a:rPr lang="en-GB" smtClean="0"/>
              <a:t>‹#›</a:t>
            </a:fld>
            <a:endParaRPr lang="en-GB"/>
          </a:p>
        </p:txBody>
      </p:sp>
    </p:spTree>
    <p:extLst>
      <p:ext uri="{BB962C8B-B14F-4D97-AF65-F5344CB8AC3E}">
        <p14:creationId xmlns:p14="http://schemas.microsoft.com/office/powerpoint/2010/main" val="187652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07BDA9-80F6-4523-8DDD-1A413574D9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20BDD3-485E-442C-A441-6388DE3D5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876223-2CCB-4F4A-84AB-56B28DB07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748DF-4562-433E-957D-425F1EA1959D}" type="datetimeFigureOut">
              <a:rPr lang="en-GB" smtClean="0"/>
              <a:t>04/10/2022</a:t>
            </a:fld>
            <a:endParaRPr lang="en-GB"/>
          </a:p>
        </p:txBody>
      </p:sp>
      <p:sp>
        <p:nvSpPr>
          <p:cNvPr id="5" name="Footer Placeholder 4">
            <a:extLst>
              <a:ext uri="{FF2B5EF4-FFF2-40B4-BE49-F238E27FC236}">
                <a16:creationId xmlns:a16="http://schemas.microsoft.com/office/drawing/2014/main" id="{DFC04CBA-BE0D-4028-82A7-233806457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682C10-0B79-4925-B2F4-882CCDD50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676E6-2CE3-4FA2-98EB-B0CA3825712C}" type="slidenum">
              <a:rPr lang="en-GB" smtClean="0"/>
              <a:t>‹#›</a:t>
            </a:fld>
            <a:endParaRPr lang="en-GB"/>
          </a:p>
        </p:txBody>
      </p:sp>
    </p:spTree>
    <p:extLst>
      <p:ext uri="{BB962C8B-B14F-4D97-AF65-F5344CB8AC3E}">
        <p14:creationId xmlns:p14="http://schemas.microsoft.com/office/powerpoint/2010/main" val="1940379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134F5E-E0EF-4F79-8553-70EB3BDEC8E0}"/>
              </a:ext>
            </a:extLst>
          </p:cNvPr>
          <p:cNvSpPr/>
          <p:nvPr/>
        </p:nvSpPr>
        <p:spPr>
          <a:xfrm>
            <a:off x="-9832" y="9832"/>
            <a:ext cx="12192000" cy="6858003"/>
          </a:xfrm>
          <a:prstGeom prst="rect">
            <a:avLst/>
          </a:prstGeom>
          <a:gradFill flip="none" rotWithShape="1">
            <a:gsLst>
              <a:gs pos="20000">
                <a:schemeClr val="tx1"/>
              </a:gs>
              <a:gs pos="75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040C680-6C03-4ED5-B1CE-13A648517D59}"/>
              </a:ext>
            </a:extLst>
          </p:cNvPr>
          <p:cNvSpPr txBox="1"/>
          <p:nvPr/>
        </p:nvSpPr>
        <p:spPr>
          <a:xfrm>
            <a:off x="1118869" y="2889827"/>
            <a:ext cx="9954260" cy="707886"/>
          </a:xfrm>
          <a:prstGeom prst="rect">
            <a:avLst/>
          </a:prstGeom>
          <a:noFill/>
        </p:spPr>
        <p:txBody>
          <a:bodyPr wrap="square" rtlCol="0">
            <a:spAutoFit/>
          </a:bodyPr>
          <a:lstStyle/>
          <a:p>
            <a:pPr algn="ctr"/>
            <a:r>
              <a:rPr lang="en-GB" sz="4000" b="1">
                <a:solidFill>
                  <a:schemeClr val="bg1"/>
                </a:solidFill>
                <a:cs typeface="Calibri Light" panose="020F0302020204030204" pitchFamily="34" charset="0"/>
              </a:rPr>
              <a:t>The Fundamentals of Fire Doors</a:t>
            </a:r>
          </a:p>
        </p:txBody>
      </p:sp>
      <p:sp>
        <p:nvSpPr>
          <p:cNvPr id="7" name="Rectangle 6">
            <a:extLst>
              <a:ext uri="{FF2B5EF4-FFF2-40B4-BE49-F238E27FC236}">
                <a16:creationId xmlns:a16="http://schemas.microsoft.com/office/drawing/2014/main" id="{6C934B76-F528-4E31-A104-BE21CD7EDE9B}"/>
              </a:ext>
            </a:extLst>
          </p:cNvPr>
          <p:cNvSpPr/>
          <p:nvPr/>
        </p:nvSpPr>
        <p:spPr>
          <a:xfrm>
            <a:off x="4776022" y="3719633"/>
            <a:ext cx="2639953" cy="369332"/>
          </a:xfrm>
          <a:prstGeom prst="rect">
            <a:avLst/>
          </a:prstGeom>
        </p:spPr>
        <p:txBody>
          <a:bodyPr wrap="none">
            <a:spAutoFit/>
          </a:bodyPr>
          <a:lstStyle/>
          <a:p>
            <a:pPr algn="ctr"/>
            <a:r>
              <a:rPr lang="en-GB">
                <a:solidFill>
                  <a:schemeClr val="bg1"/>
                </a:solidFill>
              </a:rPr>
              <a:t>By Howard Melvin, Ventro</a:t>
            </a:r>
          </a:p>
        </p:txBody>
      </p:sp>
      <p:pic>
        <p:nvPicPr>
          <p:cNvPr id="10" name="Picture 9" descr="A picture containing text&#10;&#10;Description automatically generated">
            <a:extLst>
              <a:ext uri="{FF2B5EF4-FFF2-40B4-BE49-F238E27FC236}">
                <a16:creationId xmlns:a16="http://schemas.microsoft.com/office/drawing/2014/main" id="{EED85685-841F-407D-8FC6-2C94C1020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262" y="4108150"/>
            <a:ext cx="2443471" cy="2557123"/>
          </a:xfrm>
          <a:prstGeom prst="rect">
            <a:avLst/>
          </a:prstGeom>
        </p:spPr>
      </p:pic>
      <p:pic>
        <p:nvPicPr>
          <p:cNvPr id="2" name="Picture 1" descr="Logo, company name&#10;&#10;Description automatically generated">
            <a:extLst>
              <a:ext uri="{FF2B5EF4-FFF2-40B4-BE49-F238E27FC236}">
                <a16:creationId xmlns:a16="http://schemas.microsoft.com/office/drawing/2014/main" id="{B8575C38-6FAF-498B-BA50-5F1CFED08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5997" y="407860"/>
            <a:ext cx="3640006" cy="1573165"/>
          </a:xfrm>
          <a:prstGeom prst="rect">
            <a:avLst/>
          </a:prstGeom>
        </p:spPr>
      </p:pic>
    </p:spTree>
    <p:extLst>
      <p:ext uri="{BB962C8B-B14F-4D97-AF65-F5344CB8AC3E}">
        <p14:creationId xmlns:p14="http://schemas.microsoft.com/office/powerpoint/2010/main" val="194451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1173020" y="4417825"/>
            <a:ext cx="2622550" cy="584775"/>
          </a:xfrm>
          <a:prstGeom prst="rect">
            <a:avLst/>
          </a:prstGeom>
          <a:noFill/>
        </p:spPr>
        <p:txBody>
          <a:bodyPr wrap="square" rtlCol="0">
            <a:spAutoFit/>
          </a:bodyPr>
          <a:lstStyle/>
          <a:p>
            <a:pPr algn="ctr"/>
            <a:r>
              <a:rPr lang="en-GB" sz="1600">
                <a:solidFill>
                  <a:srgbClr val="232D82"/>
                </a:solidFill>
              </a:rPr>
              <a:t>Excessive use of expanding foam around ductwork</a:t>
            </a: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BEE278C-3A6A-47CB-947F-348EBE7FD2EB}"/>
              </a:ext>
            </a:extLst>
          </p:cNvPr>
          <p:cNvSpPr txBox="1"/>
          <p:nvPr/>
        </p:nvSpPr>
        <p:spPr>
          <a:xfrm>
            <a:off x="5235000" y="4405621"/>
            <a:ext cx="2164916" cy="584775"/>
          </a:xfrm>
          <a:prstGeom prst="rect">
            <a:avLst/>
          </a:prstGeom>
          <a:noFill/>
        </p:spPr>
        <p:txBody>
          <a:bodyPr wrap="square" rtlCol="0">
            <a:spAutoFit/>
          </a:bodyPr>
          <a:lstStyle/>
          <a:p>
            <a:pPr algn="ctr"/>
            <a:r>
              <a:rPr lang="en-GB" sz="1600">
                <a:solidFill>
                  <a:srgbClr val="232D82"/>
                </a:solidFill>
              </a:rPr>
              <a:t>Poorly installed fire curtain</a:t>
            </a:r>
          </a:p>
        </p:txBody>
      </p:sp>
      <p:sp>
        <p:nvSpPr>
          <p:cNvPr id="8" name="TextBox 7">
            <a:extLst>
              <a:ext uri="{FF2B5EF4-FFF2-40B4-BE49-F238E27FC236}">
                <a16:creationId xmlns:a16="http://schemas.microsoft.com/office/drawing/2014/main" id="{F8E0158C-4F5B-4AE8-9A59-62FE8CD2EF72}"/>
              </a:ext>
            </a:extLst>
          </p:cNvPr>
          <p:cNvSpPr txBox="1"/>
          <p:nvPr/>
        </p:nvSpPr>
        <p:spPr>
          <a:xfrm>
            <a:off x="8645815" y="4417825"/>
            <a:ext cx="2761096" cy="584775"/>
          </a:xfrm>
          <a:prstGeom prst="rect">
            <a:avLst/>
          </a:prstGeom>
          <a:noFill/>
        </p:spPr>
        <p:txBody>
          <a:bodyPr wrap="square" rtlCol="0">
            <a:spAutoFit/>
          </a:bodyPr>
          <a:lstStyle/>
          <a:p>
            <a:pPr algn="ctr"/>
            <a:r>
              <a:rPr lang="en-GB" sz="1600">
                <a:solidFill>
                  <a:srgbClr val="232D82"/>
                </a:solidFill>
              </a:rPr>
              <a:t>Fire breaks not sealed to roof or floor slab</a:t>
            </a:r>
          </a:p>
        </p:txBody>
      </p:sp>
      <p:pic>
        <p:nvPicPr>
          <p:cNvPr id="9" name="Picture 8">
            <a:extLst>
              <a:ext uri="{FF2B5EF4-FFF2-40B4-BE49-F238E27FC236}">
                <a16:creationId xmlns:a16="http://schemas.microsoft.com/office/drawing/2014/main" id="{1627EC22-A5B0-4905-B476-771D9FD16C43}"/>
              </a:ext>
            </a:extLst>
          </p:cNvPr>
          <p:cNvPicPr>
            <a:picLocks noChangeAspect="1"/>
          </p:cNvPicPr>
          <p:nvPr/>
        </p:nvPicPr>
        <p:blipFill>
          <a:blip r:embed="rId3"/>
          <a:stretch>
            <a:fillRect/>
          </a:stretch>
        </p:blipFill>
        <p:spPr>
          <a:xfrm>
            <a:off x="733519" y="1647424"/>
            <a:ext cx="3265829" cy="244772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3777BAB-EBDF-4EEE-853D-CB119874ED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846" y="1647424"/>
            <a:ext cx="3247356" cy="243551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5409A50-2F5F-45D2-B801-9B4008AFE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8100" y="1647424"/>
            <a:ext cx="3263631" cy="244772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0092EAA1-A2BC-419C-9F98-D6FE9D2D4683}"/>
              </a:ext>
            </a:extLst>
          </p:cNvPr>
          <p:cNvSpPr/>
          <p:nvPr/>
        </p:nvSpPr>
        <p:spPr>
          <a:xfrm>
            <a:off x="733519" y="824365"/>
            <a:ext cx="10828212" cy="369332"/>
          </a:xfrm>
          <a:prstGeom prst="rect">
            <a:avLst/>
          </a:prstGeom>
          <a:solidFill>
            <a:srgbClr val="232D82"/>
          </a:solidFill>
        </p:spPr>
        <p:txBody>
          <a:bodyPr wrap="square">
            <a:spAutoFit/>
          </a:bodyPr>
          <a:lstStyle/>
          <a:p>
            <a:pPr algn="ctr"/>
            <a:r>
              <a:rPr lang="en-GB">
                <a:solidFill>
                  <a:schemeClr val="bg1"/>
                </a:solidFill>
              </a:rPr>
              <a:t>Real life examples </a:t>
            </a:r>
          </a:p>
        </p:txBody>
      </p:sp>
    </p:spTree>
    <p:extLst>
      <p:ext uri="{BB962C8B-B14F-4D97-AF65-F5344CB8AC3E}">
        <p14:creationId xmlns:p14="http://schemas.microsoft.com/office/powerpoint/2010/main" val="340978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3369378" y="4384648"/>
            <a:ext cx="1557998" cy="830997"/>
          </a:xfrm>
          <a:prstGeom prst="rect">
            <a:avLst/>
          </a:prstGeom>
          <a:noFill/>
        </p:spPr>
        <p:txBody>
          <a:bodyPr wrap="square" rtlCol="0">
            <a:spAutoFit/>
          </a:bodyPr>
          <a:lstStyle/>
          <a:p>
            <a:pPr algn="ctr"/>
            <a:endParaRPr lang="en-GB" sz="1600">
              <a:solidFill>
                <a:srgbClr val="232D82"/>
              </a:solidFill>
            </a:endParaRPr>
          </a:p>
          <a:p>
            <a:pPr algn="ctr"/>
            <a:r>
              <a:rPr lang="en-GB" sz="1600">
                <a:solidFill>
                  <a:srgbClr val="232D82"/>
                </a:solidFill>
              </a:rPr>
              <a:t>Before – (Nothing there!)</a:t>
            </a: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BEE278C-3A6A-47CB-947F-348EBE7FD2EB}"/>
              </a:ext>
            </a:extLst>
          </p:cNvPr>
          <p:cNvSpPr txBox="1"/>
          <p:nvPr/>
        </p:nvSpPr>
        <p:spPr>
          <a:xfrm>
            <a:off x="7158054" y="4630870"/>
            <a:ext cx="2442441" cy="584775"/>
          </a:xfrm>
          <a:prstGeom prst="rect">
            <a:avLst/>
          </a:prstGeom>
          <a:noFill/>
        </p:spPr>
        <p:txBody>
          <a:bodyPr wrap="square" rtlCol="0">
            <a:spAutoFit/>
          </a:bodyPr>
          <a:lstStyle/>
          <a:p>
            <a:pPr algn="ctr"/>
            <a:r>
              <a:rPr lang="en-GB" sz="1600">
                <a:solidFill>
                  <a:srgbClr val="232D82"/>
                </a:solidFill>
              </a:rPr>
              <a:t>Properly installed ablative board and fire stopping</a:t>
            </a:r>
          </a:p>
        </p:txBody>
      </p:sp>
      <p:pic>
        <p:nvPicPr>
          <p:cNvPr id="12" name="Content Placeholder 3">
            <a:extLst>
              <a:ext uri="{FF2B5EF4-FFF2-40B4-BE49-F238E27FC236}">
                <a16:creationId xmlns:a16="http://schemas.microsoft.com/office/drawing/2014/main" id="{4573FFF2-4D2C-4380-BAB1-CBEDA7A4C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710" y="1994126"/>
            <a:ext cx="3112002" cy="239269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DDE47B07-B6B2-41DE-9BD5-5FE3435592CE}"/>
              </a:ext>
            </a:extLst>
          </p:cNvPr>
          <p:cNvSpPr/>
          <p:nvPr/>
        </p:nvSpPr>
        <p:spPr>
          <a:xfrm>
            <a:off x="2503710" y="1275949"/>
            <a:ext cx="7407231" cy="369332"/>
          </a:xfrm>
          <a:prstGeom prst="rect">
            <a:avLst/>
          </a:prstGeom>
          <a:solidFill>
            <a:srgbClr val="232D82"/>
          </a:solidFill>
        </p:spPr>
        <p:txBody>
          <a:bodyPr wrap="square">
            <a:spAutoFit/>
          </a:bodyPr>
          <a:lstStyle/>
          <a:p>
            <a:pPr algn="ctr"/>
            <a:r>
              <a:rPr lang="en-GB">
                <a:solidFill>
                  <a:schemeClr val="bg1"/>
                </a:solidFill>
              </a:rPr>
              <a:t>Fire Break over Fire Doors in Residential Care Home</a:t>
            </a:r>
          </a:p>
        </p:txBody>
      </p:sp>
      <p:pic>
        <p:nvPicPr>
          <p:cNvPr id="13" name="Picture 12">
            <a:extLst>
              <a:ext uri="{FF2B5EF4-FFF2-40B4-BE49-F238E27FC236}">
                <a16:creationId xmlns:a16="http://schemas.microsoft.com/office/drawing/2014/main" id="{6BDE198B-FC30-4955-AD54-2389A3D063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609" y="1992486"/>
            <a:ext cx="3063332" cy="2392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750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1246951" y="4308371"/>
            <a:ext cx="2622550" cy="584775"/>
          </a:xfrm>
          <a:prstGeom prst="rect">
            <a:avLst/>
          </a:prstGeom>
          <a:noFill/>
        </p:spPr>
        <p:txBody>
          <a:bodyPr wrap="square" rtlCol="0">
            <a:spAutoFit/>
          </a:bodyPr>
          <a:lstStyle/>
          <a:p>
            <a:pPr algn="ctr"/>
            <a:r>
              <a:rPr lang="en-GB" sz="1600">
                <a:solidFill>
                  <a:srgbClr val="232D82"/>
                </a:solidFill>
              </a:rPr>
              <a:t>Future-proof Cable Management system</a:t>
            </a: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BEE278C-3A6A-47CB-947F-348EBE7FD2EB}"/>
              </a:ext>
            </a:extLst>
          </p:cNvPr>
          <p:cNvSpPr txBox="1"/>
          <p:nvPr/>
        </p:nvSpPr>
        <p:spPr>
          <a:xfrm>
            <a:off x="5050272" y="4294873"/>
            <a:ext cx="2164916" cy="584775"/>
          </a:xfrm>
          <a:prstGeom prst="rect">
            <a:avLst/>
          </a:prstGeom>
          <a:noFill/>
        </p:spPr>
        <p:txBody>
          <a:bodyPr wrap="square" rtlCol="0">
            <a:spAutoFit/>
          </a:bodyPr>
          <a:lstStyle/>
          <a:p>
            <a:pPr algn="ctr"/>
            <a:r>
              <a:rPr lang="en-GB" sz="1600">
                <a:solidFill>
                  <a:srgbClr val="232D82"/>
                </a:solidFill>
              </a:rPr>
              <a:t>Gun applied fire-stopping solution</a:t>
            </a:r>
          </a:p>
        </p:txBody>
      </p:sp>
      <p:sp>
        <p:nvSpPr>
          <p:cNvPr id="8" name="TextBox 7">
            <a:extLst>
              <a:ext uri="{FF2B5EF4-FFF2-40B4-BE49-F238E27FC236}">
                <a16:creationId xmlns:a16="http://schemas.microsoft.com/office/drawing/2014/main" id="{F8E0158C-4F5B-4AE8-9A59-62FE8CD2EF72}"/>
              </a:ext>
            </a:extLst>
          </p:cNvPr>
          <p:cNvSpPr txBox="1"/>
          <p:nvPr/>
        </p:nvSpPr>
        <p:spPr>
          <a:xfrm>
            <a:off x="8300540" y="4308371"/>
            <a:ext cx="2761096" cy="584775"/>
          </a:xfrm>
          <a:prstGeom prst="rect">
            <a:avLst/>
          </a:prstGeom>
          <a:noFill/>
        </p:spPr>
        <p:txBody>
          <a:bodyPr wrap="square" rtlCol="0">
            <a:spAutoFit/>
          </a:bodyPr>
          <a:lstStyle/>
          <a:p>
            <a:pPr algn="ctr"/>
            <a:r>
              <a:rPr lang="en-GB" sz="1600">
                <a:solidFill>
                  <a:srgbClr val="232D82"/>
                </a:solidFill>
              </a:rPr>
              <a:t>Solution for multiple penetrations through wall</a:t>
            </a:r>
          </a:p>
        </p:txBody>
      </p:sp>
      <p:sp>
        <p:nvSpPr>
          <p:cNvPr id="12" name="Rectangle 11">
            <a:extLst>
              <a:ext uri="{FF2B5EF4-FFF2-40B4-BE49-F238E27FC236}">
                <a16:creationId xmlns:a16="http://schemas.microsoft.com/office/drawing/2014/main" id="{0092EAA1-A2BC-419C-9F98-D6FE9D2D4683}"/>
              </a:ext>
            </a:extLst>
          </p:cNvPr>
          <p:cNvSpPr/>
          <p:nvPr/>
        </p:nvSpPr>
        <p:spPr>
          <a:xfrm>
            <a:off x="733519" y="824365"/>
            <a:ext cx="10828212" cy="369332"/>
          </a:xfrm>
          <a:prstGeom prst="rect">
            <a:avLst/>
          </a:prstGeom>
          <a:solidFill>
            <a:srgbClr val="232D82"/>
          </a:solidFill>
        </p:spPr>
        <p:txBody>
          <a:bodyPr wrap="square">
            <a:spAutoFit/>
          </a:bodyPr>
          <a:lstStyle/>
          <a:p>
            <a:pPr algn="ctr"/>
            <a:r>
              <a:rPr lang="en-GB">
                <a:solidFill>
                  <a:schemeClr val="bg1"/>
                </a:solidFill>
              </a:rPr>
              <a:t>Fire Stopping Installed Correctly</a:t>
            </a:r>
          </a:p>
        </p:txBody>
      </p:sp>
      <p:pic>
        <p:nvPicPr>
          <p:cNvPr id="13" name="Picture 12"/>
          <p:cNvPicPr>
            <a:picLocks noChangeAspect="1"/>
          </p:cNvPicPr>
          <p:nvPr/>
        </p:nvPicPr>
        <p:blipFill>
          <a:blip r:embed="rId3"/>
          <a:stretch>
            <a:fillRect/>
          </a:stretch>
        </p:blipFill>
        <p:spPr>
          <a:xfrm>
            <a:off x="733483" y="1462265"/>
            <a:ext cx="3570656" cy="2824812"/>
          </a:xfrm>
          <a:prstGeom prst="rect">
            <a:avLst/>
          </a:prstGeom>
        </p:spPr>
      </p:pic>
      <p:pic>
        <p:nvPicPr>
          <p:cNvPr id="14" name="Picture 13"/>
          <p:cNvPicPr>
            <a:picLocks noChangeAspect="1"/>
          </p:cNvPicPr>
          <p:nvPr/>
        </p:nvPicPr>
        <p:blipFill>
          <a:blip r:embed="rId4"/>
          <a:stretch>
            <a:fillRect/>
          </a:stretch>
        </p:blipFill>
        <p:spPr>
          <a:xfrm>
            <a:off x="4620692" y="1498265"/>
            <a:ext cx="3222870" cy="2788812"/>
          </a:xfrm>
          <a:prstGeom prst="rect">
            <a:avLst/>
          </a:prstGeom>
        </p:spPr>
      </p:pic>
      <p:pic>
        <p:nvPicPr>
          <p:cNvPr id="15" name="Picture 14"/>
          <p:cNvPicPr>
            <a:picLocks noChangeAspect="1"/>
          </p:cNvPicPr>
          <p:nvPr/>
        </p:nvPicPr>
        <p:blipFill>
          <a:blip r:embed="rId5"/>
          <a:stretch>
            <a:fillRect/>
          </a:stretch>
        </p:blipFill>
        <p:spPr>
          <a:xfrm>
            <a:off x="8269008" y="1487023"/>
            <a:ext cx="3034863" cy="2783929"/>
          </a:xfrm>
          <a:prstGeom prst="rect">
            <a:avLst/>
          </a:prstGeom>
        </p:spPr>
      </p:pic>
    </p:spTree>
    <p:extLst>
      <p:ext uri="{BB962C8B-B14F-4D97-AF65-F5344CB8AC3E}">
        <p14:creationId xmlns:p14="http://schemas.microsoft.com/office/powerpoint/2010/main" val="348583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6EA8DC9-F0FB-4486-819E-C3464ACFDF2B}"/>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0908AB14-336B-40E3-8FC2-914526972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12093E7-9B68-4223-BB87-A22B61F8D23B}"/>
                </a:ext>
              </a:extLst>
            </p:cNvPr>
            <p:cNvSpPr/>
            <p:nvPr/>
          </p:nvSpPr>
          <p:spPr>
            <a:xfrm>
              <a:off x="11073130" y="6541800"/>
              <a:ext cx="841779" cy="237691"/>
            </a:xfrm>
            <a:prstGeom prst="rect">
              <a:avLst/>
            </a:prstGeom>
            <a:solidFill>
              <a:srgbClr val="545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CEBC33E9-EEF9-4BF1-BD01-5D8F7106B949}"/>
              </a:ext>
            </a:extLst>
          </p:cNvPr>
          <p:cNvSpPr txBox="1"/>
          <p:nvPr/>
        </p:nvSpPr>
        <p:spPr>
          <a:xfrm>
            <a:off x="3338818" y="1694931"/>
            <a:ext cx="5212360" cy="1754326"/>
          </a:xfrm>
          <a:prstGeom prst="rect">
            <a:avLst/>
          </a:prstGeom>
          <a:noFill/>
        </p:spPr>
        <p:txBody>
          <a:bodyPr wrap="square" rtlCol="0">
            <a:spAutoFit/>
          </a:bodyPr>
          <a:lstStyle/>
          <a:p>
            <a:pPr algn="ctr"/>
            <a:r>
              <a:rPr lang="en-GB" sz="4400" b="1">
                <a:solidFill>
                  <a:schemeClr val="bg1"/>
                </a:solidFill>
                <a:cs typeface="Calibri Light" panose="020F0302020204030204" pitchFamily="34" charset="0"/>
              </a:rPr>
              <a:t>SECTION 3</a:t>
            </a:r>
          </a:p>
          <a:p>
            <a:pPr algn="ctr"/>
            <a:endParaRPr lang="en-GB" sz="3200" b="1">
              <a:solidFill>
                <a:schemeClr val="bg1"/>
              </a:solidFill>
              <a:cs typeface="Calibri Light" panose="020F0302020204030204" pitchFamily="34" charset="0"/>
            </a:endParaRPr>
          </a:p>
          <a:p>
            <a:pPr algn="ctr"/>
            <a:r>
              <a:rPr lang="en-GB" sz="3200" b="1">
                <a:solidFill>
                  <a:schemeClr val="bg1"/>
                </a:solidFill>
                <a:cs typeface="Calibri Light" panose="020F0302020204030204" pitchFamily="34" charset="0"/>
              </a:rPr>
              <a:t>The Role of Fire Doors</a:t>
            </a:r>
          </a:p>
        </p:txBody>
      </p:sp>
    </p:spTree>
    <p:extLst>
      <p:ext uri="{BB962C8B-B14F-4D97-AF65-F5344CB8AC3E}">
        <p14:creationId xmlns:p14="http://schemas.microsoft.com/office/powerpoint/2010/main" val="8237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638823" y="1290851"/>
            <a:ext cx="4194206" cy="3631763"/>
          </a:xfrm>
          <a:prstGeom prst="rect">
            <a:avLst/>
          </a:prstGeom>
          <a:noFill/>
        </p:spPr>
        <p:txBody>
          <a:bodyPr wrap="square" lIns="91440" tIns="45720" rIns="91440" bIns="45720" rtlCol="0" anchor="t">
            <a:spAutoFit/>
          </a:bodyPr>
          <a:lstStyle/>
          <a:p>
            <a:r>
              <a:rPr lang="en-GB" sz="2000" dirty="0">
                <a:solidFill>
                  <a:srgbClr val="232D82"/>
                </a:solidFill>
              </a:rPr>
              <a:t>Fire doors consist of three basic elements:</a:t>
            </a:r>
            <a:endParaRPr lang="en-US" dirty="0"/>
          </a:p>
          <a:p>
            <a:pPr marL="285750" indent="-285750">
              <a:buFont typeface="Arial" panose="020B0604020202020204" pitchFamily="34" charset="0"/>
              <a:buChar char="•"/>
            </a:pPr>
            <a:endParaRPr lang="en-GB" sz="1000" dirty="0">
              <a:solidFill>
                <a:srgbClr val="232D82"/>
              </a:solidFill>
            </a:endParaRPr>
          </a:p>
          <a:p>
            <a:pPr marL="457200" indent="-457200">
              <a:buFont typeface="+mj-lt"/>
              <a:buAutoNum type="arabicPeriod"/>
            </a:pPr>
            <a:r>
              <a:rPr lang="en-GB" sz="2000" dirty="0">
                <a:solidFill>
                  <a:srgbClr val="232D82"/>
                </a:solidFill>
              </a:rPr>
              <a:t>The frame, side panels, over panels and the door leaf</a:t>
            </a:r>
          </a:p>
          <a:p>
            <a:pPr marL="228600" indent="-228600">
              <a:buFont typeface="+mj-lt"/>
              <a:buAutoNum type="arabicPeriod"/>
            </a:pPr>
            <a:endParaRPr lang="en-GB" sz="1000" dirty="0">
              <a:solidFill>
                <a:srgbClr val="232D82"/>
              </a:solidFill>
            </a:endParaRPr>
          </a:p>
          <a:p>
            <a:pPr marL="457200" indent="-457200">
              <a:buFont typeface="+mj-lt"/>
              <a:buAutoNum type="arabicPeriod"/>
            </a:pPr>
            <a:r>
              <a:rPr lang="en-GB" sz="2000" dirty="0">
                <a:solidFill>
                  <a:srgbClr val="232D82"/>
                </a:solidFill>
              </a:rPr>
              <a:t>Essential ironmongery</a:t>
            </a:r>
          </a:p>
          <a:p>
            <a:pPr marL="914400" lvl="1" indent="-457200">
              <a:buFont typeface="Arial" panose="020B0604020202020204" pitchFamily="34" charset="0"/>
              <a:buChar char="•"/>
            </a:pPr>
            <a:r>
              <a:rPr lang="en-GB" sz="2000" dirty="0">
                <a:solidFill>
                  <a:srgbClr val="232D82"/>
                </a:solidFill>
              </a:rPr>
              <a:t>Hinges</a:t>
            </a:r>
          </a:p>
          <a:p>
            <a:pPr marL="914400" lvl="1" indent="-457200">
              <a:buFont typeface="Arial" panose="020B0604020202020204" pitchFamily="34" charset="0"/>
              <a:buChar char="•"/>
            </a:pPr>
            <a:r>
              <a:rPr lang="en-GB" sz="2000" dirty="0">
                <a:solidFill>
                  <a:srgbClr val="232D82"/>
                </a:solidFill>
              </a:rPr>
              <a:t>Closer</a:t>
            </a:r>
          </a:p>
          <a:p>
            <a:pPr marL="914400" lvl="1" indent="-457200">
              <a:buFont typeface="Arial" panose="020B0604020202020204" pitchFamily="34" charset="0"/>
              <a:buChar char="•"/>
            </a:pPr>
            <a:r>
              <a:rPr lang="en-GB" sz="2000" dirty="0">
                <a:solidFill>
                  <a:srgbClr val="232D82"/>
                </a:solidFill>
              </a:rPr>
              <a:t>Locks or latches</a:t>
            </a:r>
          </a:p>
          <a:p>
            <a:pPr marL="914400" lvl="1" indent="-457200">
              <a:buFont typeface="Arial" panose="020B0604020202020204" pitchFamily="34" charset="0"/>
              <a:buChar char="•"/>
            </a:pPr>
            <a:r>
              <a:rPr lang="en-GB" sz="2000" dirty="0">
                <a:solidFill>
                  <a:srgbClr val="232D82"/>
                </a:solidFill>
              </a:rPr>
              <a:t>Signage</a:t>
            </a:r>
          </a:p>
          <a:p>
            <a:pPr marL="285750" indent="-285750">
              <a:buFont typeface="+mj-lt"/>
              <a:buAutoNum type="arabicPeriod"/>
            </a:pPr>
            <a:endParaRPr lang="en-GB" sz="1000" dirty="0">
              <a:solidFill>
                <a:srgbClr val="232D82"/>
              </a:solidFill>
            </a:endParaRPr>
          </a:p>
          <a:p>
            <a:pPr marL="457200" indent="-457200">
              <a:buFont typeface="+mj-lt"/>
              <a:buAutoNum type="arabicPeriod"/>
            </a:pPr>
            <a:r>
              <a:rPr lang="en-GB" sz="2000" dirty="0">
                <a:solidFill>
                  <a:srgbClr val="232D82"/>
                </a:solidFill>
              </a:rPr>
              <a:t>Non-Essential Ironmongery</a:t>
            </a: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0A9F174-DC8D-45F6-A7CB-5A9426989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554931" y="1507839"/>
            <a:ext cx="4623210" cy="3467408"/>
          </a:xfrm>
          <a:prstGeom prst="rect">
            <a:avLst/>
          </a:prstGeom>
        </p:spPr>
      </p:pic>
      <p:grpSp>
        <p:nvGrpSpPr>
          <p:cNvPr id="16" name="Group 15">
            <a:extLst>
              <a:ext uri="{FF2B5EF4-FFF2-40B4-BE49-F238E27FC236}">
                <a16:creationId xmlns:a16="http://schemas.microsoft.com/office/drawing/2014/main" id="{A7EFC30A-7BDB-4A0C-9A76-68FB19CD9AA4}"/>
              </a:ext>
            </a:extLst>
          </p:cNvPr>
          <p:cNvGrpSpPr/>
          <p:nvPr/>
        </p:nvGrpSpPr>
        <p:grpSpPr>
          <a:xfrm>
            <a:off x="8790785" y="2652666"/>
            <a:ext cx="2428200" cy="1499186"/>
            <a:chOff x="8825954" y="2652666"/>
            <a:chExt cx="2428200" cy="1499186"/>
          </a:xfrm>
        </p:grpSpPr>
        <p:grpSp>
          <p:nvGrpSpPr>
            <p:cNvPr id="9" name="Group 8">
              <a:extLst>
                <a:ext uri="{FF2B5EF4-FFF2-40B4-BE49-F238E27FC236}">
                  <a16:creationId xmlns:a16="http://schemas.microsoft.com/office/drawing/2014/main" id="{D464778C-6B83-4454-9B6E-89AE60DE9198}"/>
                </a:ext>
              </a:extLst>
            </p:cNvPr>
            <p:cNvGrpSpPr/>
            <p:nvPr/>
          </p:nvGrpSpPr>
          <p:grpSpPr>
            <a:xfrm>
              <a:off x="8868066" y="2652666"/>
              <a:ext cx="2097757" cy="1250124"/>
              <a:chOff x="8357380" y="848096"/>
              <a:chExt cx="3215784" cy="1866225"/>
            </a:xfrm>
            <a:effectLst/>
          </p:grpSpPr>
          <p:pic>
            <p:nvPicPr>
              <p:cNvPr id="8" name="Picture 7">
                <a:extLst>
                  <a:ext uri="{FF2B5EF4-FFF2-40B4-BE49-F238E27FC236}">
                    <a16:creationId xmlns:a16="http://schemas.microsoft.com/office/drawing/2014/main" id="{BC93E405-D9B0-460D-AEDA-B010D8FF0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380" y="848096"/>
                <a:ext cx="3215784" cy="1866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21613125-956C-4DCB-9B5C-176046612DB8}"/>
                  </a:ext>
                </a:extLst>
              </p:cNvPr>
              <p:cNvSpPr/>
              <p:nvPr/>
            </p:nvSpPr>
            <p:spPr>
              <a:xfrm>
                <a:off x="10723418" y="848096"/>
                <a:ext cx="757382" cy="12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0CDABFA4-3153-4048-8DBF-4BECC5291EE6}"/>
                </a:ext>
              </a:extLst>
            </p:cNvPr>
            <p:cNvSpPr/>
            <p:nvPr/>
          </p:nvSpPr>
          <p:spPr>
            <a:xfrm>
              <a:off x="8825954" y="3902790"/>
              <a:ext cx="2428200" cy="249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8BA02E88-E2C5-482A-8B98-1CF69D27D6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0785" y="929938"/>
            <a:ext cx="2118262" cy="1588696"/>
          </a:xfrm>
          <a:prstGeom prst="rect">
            <a:avLst/>
          </a:prstGeom>
        </p:spPr>
      </p:pic>
      <p:pic>
        <p:nvPicPr>
          <p:cNvPr id="14" name="Picture 13">
            <a:extLst>
              <a:ext uri="{FF2B5EF4-FFF2-40B4-BE49-F238E27FC236}">
                <a16:creationId xmlns:a16="http://schemas.microsoft.com/office/drawing/2014/main" id="{679BC40C-10B2-4074-AE6B-4D1E388C9F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2897" y="4151852"/>
            <a:ext cx="2118262" cy="1405996"/>
          </a:xfrm>
          <a:prstGeom prst="rect">
            <a:avLst/>
          </a:prstGeom>
        </p:spPr>
      </p:pic>
    </p:spTree>
    <p:extLst>
      <p:ext uri="{BB962C8B-B14F-4D97-AF65-F5344CB8AC3E}">
        <p14:creationId xmlns:p14="http://schemas.microsoft.com/office/powerpoint/2010/main" val="120217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341726" y="1258705"/>
            <a:ext cx="4620418" cy="363176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solidFill>
                  <a:srgbClr val="232D82"/>
                </a:solidFill>
              </a:rPr>
              <a:t>Fire doors are unlike normal doors; they an engineered life saving device and there are standards and regulations that cover products, components and installation.</a:t>
            </a:r>
          </a:p>
          <a:p>
            <a:pPr marL="285750" indent="-285750">
              <a:buFont typeface="Arial" panose="020B0604020202020204" pitchFamily="34" charset="0"/>
              <a:buChar char="•"/>
            </a:pPr>
            <a:endParaRPr lang="en-GB" sz="1000" dirty="0">
              <a:solidFill>
                <a:srgbClr val="232D82"/>
              </a:solidFill>
            </a:endParaRPr>
          </a:p>
          <a:p>
            <a:pPr marL="285750" indent="-285750">
              <a:buFont typeface="Arial" panose="020B0604020202020204" pitchFamily="34" charset="0"/>
              <a:buChar char="•"/>
            </a:pPr>
            <a:r>
              <a:rPr lang="en-GB" sz="2000" dirty="0">
                <a:solidFill>
                  <a:srgbClr val="232D82"/>
                </a:solidFill>
              </a:rPr>
              <a:t>They must be fire performance tested</a:t>
            </a:r>
          </a:p>
          <a:p>
            <a:endParaRPr lang="en-GB" sz="1000" dirty="0">
              <a:solidFill>
                <a:srgbClr val="232D82"/>
              </a:solidFill>
            </a:endParaRPr>
          </a:p>
          <a:p>
            <a:pPr marL="285750" indent="-285750">
              <a:buFont typeface="Arial" panose="020B0604020202020204" pitchFamily="34" charset="0"/>
              <a:buChar char="•"/>
            </a:pPr>
            <a:r>
              <a:rPr lang="en-GB" sz="2000" dirty="0">
                <a:solidFill>
                  <a:srgbClr val="232D82"/>
                </a:solidFill>
              </a:rPr>
              <a:t>You cannot assume that all fire doors are the same</a:t>
            </a:r>
          </a:p>
          <a:p>
            <a:pPr marL="285750" indent="-285750">
              <a:buFont typeface="Arial" panose="020B0604020202020204" pitchFamily="34" charset="0"/>
              <a:buChar char="•"/>
            </a:pPr>
            <a:endParaRPr lang="en-GB" sz="1000" dirty="0">
              <a:solidFill>
                <a:srgbClr val="232D82"/>
              </a:solidFill>
            </a:endParaRPr>
          </a:p>
          <a:p>
            <a:pPr marL="285750" indent="-285750">
              <a:buFont typeface="Arial" panose="020B0604020202020204" pitchFamily="34" charset="0"/>
              <a:buChar char="•"/>
            </a:pPr>
            <a:r>
              <a:rPr lang="en-GB" sz="2000" dirty="0">
                <a:solidFill>
                  <a:srgbClr val="232D82"/>
                </a:solidFill>
              </a:rPr>
              <a:t>You cannot assume that all door hardware is suitable for fire doors</a:t>
            </a: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3CF0C40-F4FF-4099-99A3-81323C13937F}"/>
              </a:ext>
            </a:extLst>
          </p:cNvPr>
          <p:cNvPicPr>
            <a:picLocks noChangeAspect="1"/>
          </p:cNvPicPr>
          <p:nvPr/>
        </p:nvPicPr>
        <p:blipFill rotWithShape="1">
          <a:blip r:embed="rId3">
            <a:extLst>
              <a:ext uri="{28A0092B-C50C-407E-A947-70E740481C1C}">
                <a14:useLocalDpi xmlns:a14="http://schemas.microsoft.com/office/drawing/2010/main" val="0"/>
              </a:ext>
            </a:extLst>
          </a:blip>
          <a:srcRect l="1" r="634"/>
          <a:stretch/>
        </p:blipFill>
        <p:spPr>
          <a:xfrm>
            <a:off x="5313265" y="1207905"/>
            <a:ext cx="3156509" cy="3897746"/>
          </a:xfrm>
          <a:prstGeom prst="rect">
            <a:avLst/>
          </a:prstGeom>
          <a:ln>
            <a:noFill/>
          </a:ln>
          <a:effectLst>
            <a:outerShdw blurRad="190500" algn="tl" rotWithShape="0">
              <a:srgbClr val="000000">
                <a:alpha val="70000"/>
              </a:srgbClr>
            </a:outerShdw>
          </a:effectLst>
        </p:spPr>
      </p:pic>
      <p:grpSp>
        <p:nvGrpSpPr>
          <p:cNvPr id="9" name="Group 8">
            <a:extLst>
              <a:ext uri="{FF2B5EF4-FFF2-40B4-BE49-F238E27FC236}">
                <a16:creationId xmlns:a16="http://schemas.microsoft.com/office/drawing/2014/main" id="{D464778C-6B83-4454-9B6E-89AE60DE9198}"/>
              </a:ext>
            </a:extLst>
          </p:cNvPr>
          <p:cNvGrpSpPr/>
          <p:nvPr/>
        </p:nvGrpSpPr>
        <p:grpSpPr>
          <a:xfrm>
            <a:off x="8550788" y="3424755"/>
            <a:ext cx="2820609" cy="1680896"/>
            <a:chOff x="8357380" y="848096"/>
            <a:chExt cx="3215784" cy="1866225"/>
          </a:xfrm>
        </p:grpSpPr>
        <p:pic>
          <p:nvPicPr>
            <p:cNvPr id="8" name="Picture 7">
              <a:extLst>
                <a:ext uri="{FF2B5EF4-FFF2-40B4-BE49-F238E27FC236}">
                  <a16:creationId xmlns:a16="http://schemas.microsoft.com/office/drawing/2014/main" id="{BC93E405-D9B0-460D-AEDA-B010D8FF0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380" y="848096"/>
              <a:ext cx="3215784" cy="1866225"/>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21613125-956C-4DCB-9B5C-176046612DB8}"/>
                </a:ext>
              </a:extLst>
            </p:cNvPr>
            <p:cNvSpPr/>
            <p:nvPr/>
          </p:nvSpPr>
          <p:spPr>
            <a:xfrm>
              <a:off x="10723418" y="848096"/>
              <a:ext cx="757382" cy="12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Content Placeholder 4">
            <a:extLst>
              <a:ext uri="{FF2B5EF4-FFF2-40B4-BE49-F238E27FC236}">
                <a16:creationId xmlns:a16="http://schemas.microsoft.com/office/drawing/2014/main" id="{9407E144-B73C-406D-A60D-DBC6BE2B7F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0789" y="1190967"/>
            <a:ext cx="2820608" cy="20985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917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1171577" y="1525904"/>
            <a:ext cx="3943349" cy="3139321"/>
          </a:xfrm>
          <a:prstGeom prst="rect">
            <a:avLst/>
          </a:prstGeom>
          <a:noFill/>
        </p:spPr>
        <p:txBody>
          <a:bodyPr wrap="square" rtlCol="0">
            <a:spAutoFit/>
          </a:bodyPr>
          <a:lstStyle/>
          <a:p>
            <a:pPr marL="285750" lvl="0" indent="-285750">
              <a:lnSpc>
                <a:spcPct val="90000"/>
              </a:lnSpc>
              <a:buFont typeface="Arial" panose="020B0604020202020204" pitchFamily="34" charset="0"/>
              <a:buChar char="•"/>
            </a:pPr>
            <a:r>
              <a:rPr lang="en-GB" sz="2000" dirty="0">
                <a:solidFill>
                  <a:srgbClr val="232D82"/>
                </a:solidFill>
              </a:rPr>
              <a:t>Commonly fire doors are rated FD30 and FD60</a:t>
            </a:r>
          </a:p>
          <a:p>
            <a:pPr lvl="0">
              <a:lnSpc>
                <a:spcPct val="90000"/>
              </a:lnSpc>
            </a:pPr>
            <a:endParaRPr lang="en-GB" sz="2000" dirty="0">
              <a:solidFill>
                <a:srgbClr val="232D82"/>
              </a:solidFill>
            </a:endParaRPr>
          </a:p>
          <a:p>
            <a:pPr marL="285750" lvl="0" indent="-285750">
              <a:lnSpc>
                <a:spcPct val="90000"/>
              </a:lnSpc>
              <a:buFont typeface="Arial" panose="020B0604020202020204" pitchFamily="34" charset="0"/>
              <a:buChar char="•"/>
            </a:pPr>
            <a:r>
              <a:rPr lang="en-GB" sz="2000" dirty="0">
                <a:solidFill>
                  <a:srgbClr val="232D82"/>
                </a:solidFill>
              </a:rPr>
              <a:t>Most also provide cold smoke protection (s)</a:t>
            </a:r>
          </a:p>
          <a:p>
            <a:pPr lvl="0">
              <a:lnSpc>
                <a:spcPct val="90000"/>
              </a:lnSpc>
            </a:pPr>
            <a:endParaRPr lang="en-GB" sz="2000" dirty="0">
              <a:solidFill>
                <a:srgbClr val="232D82"/>
              </a:solidFill>
            </a:endParaRPr>
          </a:p>
          <a:p>
            <a:pPr marL="285750" lvl="0" indent="-285750">
              <a:lnSpc>
                <a:spcPct val="90000"/>
              </a:lnSpc>
              <a:buFont typeface="Arial" panose="020B0604020202020204" pitchFamily="34" charset="0"/>
              <a:buChar char="•"/>
            </a:pPr>
            <a:r>
              <a:rPr lang="en-GB" sz="2000" dirty="0">
                <a:solidFill>
                  <a:srgbClr val="232D82"/>
                </a:solidFill>
              </a:rPr>
              <a:t>Most made from timber products</a:t>
            </a:r>
          </a:p>
          <a:p>
            <a:pPr lvl="0">
              <a:lnSpc>
                <a:spcPct val="90000"/>
              </a:lnSpc>
            </a:pPr>
            <a:endParaRPr lang="en-GB" sz="2000" dirty="0">
              <a:solidFill>
                <a:srgbClr val="232D82"/>
              </a:solidFill>
            </a:endParaRPr>
          </a:p>
          <a:p>
            <a:pPr marL="285750" lvl="0" indent="-285750">
              <a:lnSpc>
                <a:spcPct val="90000"/>
              </a:lnSpc>
              <a:buFont typeface="Arial" panose="020B0604020202020204" pitchFamily="34" charset="0"/>
              <a:buChar char="•"/>
            </a:pPr>
            <a:r>
              <a:rPr lang="en-GB" sz="2000" dirty="0">
                <a:solidFill>
                  <a:srgbClr val="232D82"/>
                </a:solidFill>
              </a:rPr>
              <a:t>Passive fire safety device</a:t>
            </a:r>
          </a:p>
          <a:p>
            <a:pPr lvl="0">
              <a:lnSpc>
                <a:spcPct val="90000"/>
              </a:lnSpc>
            </a:pPr>
            <a:endParaRPr lang="en-GB" sz="2000" dirty="0">
              <a:solidFill>
                <a:srgbClr val="232D82"/>
              </a:solidFill>
            </a:endParaRPr>
          </a:p>
          <a:p>
            <a:pPr marL="285750" lvl="0" indent="-285750">
              <a:lnSpc>
                <a:spcPct val="90000"/>
              </a:lnSpc>
              <a:buFont typeface="Arial" panose="020B0604020202020204" pitchFamily="34" charset="0"/>
              <a:buChar char="•"/>
            </a:pPr>
            <a:r>
              <a:rPr lang="en-GB" sz="2000" dirty="0">
                <a:solidFill>
                  <a:srgbClr val="232D82"/>
                </a:solidFill>
              </a:rPr>
              <a:t>Life &amp; Asset Protection</a:t>
            </a: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69D5BB93-B2C8-4D30-A90F-6224489389E9}"/>
              </a:ext>
            </a:extLst>
          </p:cNvPr>
          <p:cNvGrpSpPr/>
          <p:nvPr/>
        </p:nvGrpSpPr>
        <p:grpSpPr>
          <a:xfrm>
            <a:off x="6340764" y="1277850"/>
            <a:ext cx="4968607" cy="4140661"/>
            <a:chOff x="6100618" y="1025236"/>
            <a:chExt cx="4968607" cy="4140661"/>
          </a:xfrm>
        </p:grpSpPr>
        <p:grpSp>
          <p:nvGrpSpPr>
            <p:cNvPr id="14" name="Group 13">
              <a:extLst>
                <a:ext uri="{FF2B5EF4-FFF2-40B4-BE49-F238E27FC236}">
                  <a16:creationId xmlns:a16="http://schemas.microsoft.com/office/drawing/2014/main" id="{77A80F43-B4E3-4D64-A379-1F7D01BD0149}"/>
                </a:ext>
              </a:extLst>
            </p:cNvPr>
            <p:cNvGrpSpPr/>
            <p:nvPr/>
          </p:nvGrpSpPr>
          <p:grpSpPr>
            <a:xfrm>
              <a:off x="6100618" y="1025236"/>
              <a:ext cx="3902364" cy="4140661"/>
              <a:chOff x="6100618" y="1025236"/>
              <a:chExt cx="3902364" cy="4140661"/>
            </a:xfrm>
          </p:grpSpPr>
          <p:pic>
            <p:nvPicPr>
              <p:cNvPr id="11" name="Content Placeholder 4">
                <a:extLst>
                  <a:ext uri="{FF2B5EF4-FFF2-40B4-BE49-F238E27FC236}">
                    <a16:creationId xmlns:a16="http://schemas.microsoft.com/office/drawing/2014/main" id="{E1766942-1346-42D2-B57B-27433BA3DA6E}"/>
                  </a:ext>
                </a:extLst>
              </p:cNvPr>
              <p:cNvPicPr>
                <a:picLocks noChangeAspect="1"/>
              </p:cNvPicPr>
              <p:nvPr/>
            </p:nvPicPr>
            <p:blipFill rotWithShape="1">
              <a:blip r:embed="rId3"/>
              <a:srcRect l="27270" t="2538" r="14291"/>
              <a:stretch/>
            </p:blipFill>
            <p:spPr>
              <a:xfrm>
                <a:off x="7592291" y="1025236"/>
                <a:ext cx="2410691" cy="4140661"/>
              </a:xfrm>
              <a:prstGeom prst="rect">
                <a:avLst/>
              </a:prstGeom>
            </p:spPr>
          </p:pic>
          <p:sp>
            <p:nvSpPr>
              <p:cNvPr id="12" name="TextBox 11">
                <a:extLst>
                  <a:ext uri="{FF2B5EF4-FFF2-40B4-BE49-F238E27FC236}">
                    <a16:creationId xmlns:a16="http://schemas.microsoft.com/office/drawing/2014/main" id="{5AA67845-1D6A-48F4-AE42-881E8224C4B6}"/>
                  </a:ext>
                </a:extLst>
              </p:cNvPr>
              <p:cNvSpPr txBox="1"/>
              <p:nvPr/>
            </p:nvSpPr>
            <p:spPr>
              <a:xfrm>
                <a:off x="6100618" y="1450354"/>
                <a:ext cx="1607127" cy="738664"/>
              </a:xfrm>
              <a:prstGeom prst="rect">
                <a:avLst/>
              </a:prstGeom>
              <a:noFill/>
            </p:spPr>
            <p:txBody>
              <a:bodyPr wrap="square" rtlCol="0">
                <a:spAutoFit/>
              </a:bodyPr>
              <a:lstStyle/>
              <a:p>
                <a:r>
                  <a:rPr lang="en-GB" sz="1050">
                    <a:solidFill>
                      <a:srgbClr val="232D82"/>
                    </a:solidFill>
                  </a:rPr>
                  <a:t>Fire Separation (enclosing walls and floor/celling assemblies at top and base of stair shafts</a:t>
                </a:r>
              </a:p>
            </p:txBody>
          </p:sp>
          <p:sp>
            <p:nvSpPr>
              <p:cNvPr id="13" name="Oval 12">
                <a:extLst>
                  <a:ext uri="{FF2B5EF4-FFF2-40B4-BE49-F238E27FC236}">
                    <a16:creationId xmlns:a16="http://schemas.microsoft.com/office/drawing/2014/main" id="{E61BE04E-99EC-4480-85EA-B9B2F2BAFF69}"/>
                  </a:ext>
                </a:extLst>
              </p:cNvPr>
              <p:cNvSpPr/>
              <p:nvPr/>
            </p:nvSpPr>
            <p:spPr>
              <a:xfrm>
                <a:off x="7499927" y="2189018"/>
                <a:ext cx="415637"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5B2C5A5D-72B0-440E-B159-A2779161A13B}"/>
                </a:ext>
              </a:extLst>
            </p:cNvPr>
            <p:cNvSpPr txBox="1"/>
            <p:nvPr/>
          </p:nvSpPr>
          <p:spPr>
            <a:xfrm>
              <a:off x="9997807" y="1695118"/>
              <a:ext cx="1071418" cy="577081"/>
            </a:xfrm>
            <a:prstGeom prst="rect">
              <a:avLst/>
            </a:prstGeom>
            <a:noFill/>
          </p:spPr>
          <p:txBody>
            <a:bodyPr wrap="square" rtlCol="0">
              <a:spAutoFit/>
            </a:bodyPr>
            <a:lstStyle/>
            <a:p>
              <a:r>
                <a:rPr lang="en-GB" sz="1050">
                  <a:solidFill>
                    <a:srgbClr val="232D82"/>
                  </a:solidFill>
                </a:rPr>
                <a:t>Closers protecting openings</a:t>
              </a:r>
            </a:p>
          </p:txBody>
        </p:sp>
      </p:grpSp>
      <p:sp>
        <p:nvSpPr>
          <p:cNvPr id="16" name="Rectangle 15">
            <a:extLst>
              <a:ext uri="{FF2B5EF4-FFF2-40B4-BE49-F238E27FC236}">
                <a16:creationId xmlns:a16="http://schemas.microsoft.com/office/drawing/2014/main" id="{5947CD37-728C-4C13-8897-921DA3AECDFF}"/>
              </a:ext>
            </a:extLst>
          </p:cNvPr>
          <p:cNvSpPr/>
          <p:nvPr/>
        </p:nvSpPr>
        <p:spPr>
          <a:xfrm>
            <a:off x="5745481" y="772620"/>
            <a:ext cx="45719" cy="4645891"/>
          </a:xfrm>
          <a:prstGeom prst="rect">
            <a:avLst/>
          </a:prstGeom>
          <a:solidFill>
            <a:srgbClr val="232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689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712642" y="2100521"/>
            <a:ext cx="4681886" cy="270843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solidFill>
                  <a:srgbClr val="232D82"/>
                </a:solidFill>
              </a:rPr>
              <a:t>Only a certified modifier should add a vision panel or other opening to a fire door</a:t>
            </a:r>
          </a:p>
          <a:p>
            <a:pPr marL="285750" indent="-285750">
              <a:buFont typeface="Arial" panose="020B0604020202020204" pitchFamily="34" charset="0"/>
              <a:buChar char="•"/>
            </a:pPr>
            <a:endParaRPr lang="en-GB" sz="1000" dirty="0">
              <a:solidFill>
                <a:srgbClr val="232D82"/>
              </a:solidFill>
            </a:endParaRPr>
          </a:p>
          <a:p>
            <a:pPr marL="285750" indent="-285750">
              <a:buFont typeface="Arial" panose="020B0604020202020204" pitchFamily="34" charset="0"/>
              <a:buChar char="•"/>
            </a:pPr>
            <a:r>
              <a:rPr lang="en-GB" sz="2000" dirty="0">
                <a:solidFill>
                  <a:srgbClr val="232D82"/>
                </a:solidFill>
              </a:rPr>
              <a:t>Glass must be fire rated</a:t>
            </a:r>
          </a:p>
          <a:p>
            <a:pPr marL="285750" indent="-285750">
              <a:buFont typeface="Arial" panose="020B0604020202020204" pitchFamily="34" charset="0"/>
              <a:buChar char="•"/>
            </a:pPr>
            <a:endParaRPr lang="en-GB" sz="1000" dirty="0">
              <a:solidFill>
                <a:srgbClr val="232D82"/>
              </a:solidFill>
            </a:endParaRPr>
          </a:p>
          <a:p>
            <a:endParaRPr lang="en-GB" sz="1000" dirty="0">
              <a:solidFill>
                <a:srgbClr val="232D82"/>
              </a:solidFill>
              <a:cs typeface="Calibri"/>
            </a:endParaRPr>
          </a:p>
          <a:p>
            <a:pPr marL="285750" indent="-285750">
              <a:buFont typeface="Arial" panose="020B0604020202020204" pitchFamily="34" charset="0"/>
              <a:buChar char="•"/>
            </a:pPr>
            <a:r>
              <a:rPr lang="en-GB" sz="2000" dirty="0">
                <a:solidFill>
                  <a:srgbClr val="232D82"/>
                </a:solidFill>
              </a:rPr>
              <a:t>Air transfer grilles may render a fire door ineffective unless the correct unit is fitted</a:t>
            </a: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D464778C-6B83-4454-9B6E-89AE60DE9198}"/>
              </a:ext>
            </a:extLst>
          </p:cNvPr>
          <p:cNvGrpSpPr/>
          <p:nvPr/>
        </p:nvGrpSpPr>
        <p:grpSpPr>
          <a:xfrm>
            <a:off x="8449574" y="3685575"/>
            <a:ext cx="2993641" cy="1855387"/>
            <a:chOff x="8357380" y="848096"/>
            <a:chExt cx="3215784" cy="1866225"/>
          </a:xfrm>
          <a:effectLst/>
        </p:grpSpPr>
        <p:pic>
          <p:nvPicPr>
            <p:cNvPr id="8" name="Picture 7">
              <a:extLst>
                <a:ext uri="{FF2B5EF4-FFF2-40B4-BE49-F238E27FC236}">
                  <a16:creationId xmlns:a16="http://schemas.microsoft.com/office/drawing/2014/main" id="{BC93E405-D9B0-460D-AEDA-B010D8FF0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7380" y="848096"/>
              <a:ext cx="3215784" cy="1866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21613125-956C-4DCB-9B5C-176046612DB8}"/>
                </a:ext>
              </a:extLst>
            </p:cNvPr>
            <p:cNvSpPr/>
            <p:nvPr/>
          </p:nvSpPr>
          <p:spPr>
            <a:xfrm>
              <a:off x="10723418" y="848096"/>
              <a:ext cx="757382" cy="12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3AF617D1-3F6E-4CEE-B17B-F7CC304207F6}"/>
              </a:ext>
            </a:extLst>
          </p:cNvPr>
          <p:cNvSpPr/>
          <p:nvPr/>
        </p:nvSpPr>
        <p:spPr>
          <a:xfrm>
            <a:off x="784529" y="785656"/>
            <a:ext cx="4759677" cy="648000"/>
          </a:xfrm>
          <a:prstGeom prst="rect">
            <a:avLst/>
          </a:prstGeom>
          <a:solidFill>
            <a:srgbClr val="232D82"/>
          </a:solidFill>
          <a:ln>
            <a:noFill/>
          </a:ln>
        </p:spPr>
        <p:txBody>
          <a:bodyPr wrap="square" anchor="ctr">
            <a:spAutoFit/>
          </a:bodyPr>
          <a:lstStyle/>
          <a:p>
            <a:pPr lvl="0">
              <a:lnSpc>
                <a:spcPct val="90000"/>
              </a:lnSpc>
            </a:pPr>
            <a:r>
              <a:rPr lang="en-GB" sz="2000">
                <a:solidFill>
                  <a:schemeClr val="bg1"/>
                </a:solidFill>
              </a:rPr>
              <a:t>Glazing and Other Openings</a:t>
            </a:r>
          </a:p>
        </p:txBody>
      </p:sp>
      <p:pic>
        <p:nvPicPr>
          <p:cNvPr id="11" name="Picture 10">
            <a:extLst>
              <a:ext uri="{FF2B5EF4-FFF2-40B4-BE49-F238E27FC236}">
                <a16:creationId xmlns:a16="http://schemas.microsoft.com/office/drawing/2014/main" id="{37476D4E-9B06-4E47-B6C6-698538C8F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0876" y="785656"/>
            <a:ext cx="1772339" cy="2821386"/>
          </a:xfrm>
          <a:prstGeom prst="rect">
            <a:avLst/>
          </a:prstGeom>
        </p:spPr>
      </p:pic>
      <p:pic>
        <p:nvPicPr>
          <p:cNvPr id="1026" name="Picture 2" descr="Related image">
            <a:extLst>
              <a:ext uri="{FF2B5EF4-FFF2-40B4-BE49-F238E27FC236}">
                <a16:creationId xmlns:a16="http://schemas.microsoft.com/office/drawing/2014/main" id="{485D6727-B3B3-47AF-888E-D632BC7B47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7751" y="785656"/>
            <a:ext cx="3755943" cy="2821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110AD823-95FC-412D-B4BF-AC551A2D5E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751" y="3685576"/>
            <a:ext cx="2545840" cy="185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6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03E9BB7-4D7A-4FD2-8F40-7DA6EBF0673F}"/>
              </a:ext>
            </a:extLst>
          </p:cNvPr>
          <p:cNvSpPr/>
          <p:nvPr/>
        </p:nvSpPr>
        <p:spPr>
          <a:xfrm>
            <a:off x="1091257" y="1718043"/>
            <a:ext cx="4511040" cy="4056495"/>
          </a:xfrm>
          <a:prstGeom prst="rect">
            <a:avLst/>
          </a:prstGeom>
        </p:spPr>
        <p:txBody>
          <a:bodyPr wrap="square" lIns="91440" tIns="45720" rIns="91440" bIns="45720" anchor="t">
            <a:spAutoFit/>
          </a:bodyPr>
          <a:lstStyle/>
          <a:p>
            <a:pPr marL="285750" lvl="0" indent="-285750">
              <a:lnSpc>
                <a:spcPct val="90000"/>
              </a:lnSpc>
              <a:buFont typeface="Arial" panose="020B0604020202020204" pitchFamily="34" charset="0"/>
              <a:buChar char="•"/>
            </a:pPr>
            <a:endParaRPr lang="en-GB" sz="1600" dirty="0">
              <a:solidFill>
                <a:srgbClr val="232D82"/>
              </a:solidFill>
            </a:endParaRPr>
          </a:p>
          <a:p>
            <a:pPr marL="285750" indent="-285750">
              <a:lnSpc>
                <a:spcPct val="90000"/>
              </a:lnSpc>
              <a:buFont typeface="Arial"/>
              <a:buChar char="•"/>
            </a:pPr>
            <a:r>
              <a:rPr lang="en-GB" sz="2000" dirty="0">
                <a:solidFill>
                  <a:srgbClr val="232D82"/>
                </a:solidFill>
                <a:cs typeface="Calibri" panose="020F0502020204030204"/>
              </a:rPr>
              <a:t>76% of doors were condemned as not fit for purpose</a:t>
            </a:r>
          </a:p>
          <a:p>
            <a:pPr marL="285750" indent="-285750">
              <a:lnSpc>
                <a:spcPct val="90000"/>
              </a:lnSpc>
              <a:buFont typeface="Arial"/>
              <a:buChar char="•"/>
            </a:pPr>
            <a:endParaRPr lang="en-GB" sz="2000" dirty="0">
              <a:solidFill>
                <a:srgbClr val="232D82"/>
              </a:solidFill>
              <a:cs typeface="Calibri" panose="020F0502020204030204"/>
            </a:endParaRPr>
          </a:p>
          <a:p>
            <a:pPr marL="285750" indent="-285750">
              <a:lnSpc>
                <a:spcPct val="90000"/>
              </a:lnSpc>
              <a:buFont typeface="Arial"/>
              <a:buChar char="•"/>
            </a:pPr>
            <a:r>
              <a:rPr lang="en-GB" sz="2000" dirty="0">
                <a:solidFill>
                  <a:srgbClr val="232D82"/>
                </a:solidFill>
                <a:cs typeface="Calibri" panose="020F0502020204030204"/>
              </a:rPr>
              <a:t>30% of doors were condemned due to poor installation. </a:t>
            </a:r>
          </a:p>
          <a:p>
            <a:pPr marL="285750" indent="-285750">
              <a:lnSpc>
                <a:spcPct val="90000"/>
              </a:lnSpc>
              <a:buFont typeface="Arial"/>
              <a:buChar char="•"/>
            </a:pPr>
            <a:endParaRPr lang="en-GB" sz="2000" dirty="0">
              <a:solidFill>
                <a:srgbClr val="232D82"/>
              </a:solidFill>
              <a:cs typeface="Calibri" panose="020F0502020204030204"/>
            </a:endParaRPr>
          </a:p>
          <a:p>
            <a:pPr marL="285750" indent="-285750">
              <a:lnSpc>
                <a:spcPct val="90000"/>
              </a:lnSpc>
              <a:buFont typeface="Arial"/>
              <a:buChar char="•"/>
            </a:pPr>
            <a:r>
              <a:rPr lang="en-GB" sz="2000" dirty="0">
                <a:solidFill>
                  <a:srgbClr val="232D82"/>
                </a:solidFill>
                <a:cs typeface="Calibri" panose="020F0502020204030204"/>
              </a:rPr>
              <a:t>Top 3 condemned reasons:</a:t>
            </a:r>
          </a:p>
          <a:p>
            <a:pPr marL="742950" lvl="1" indent="-285750">
              <a:lnSpc>
                <a:spcPct val="90000"/>
              </a:lnSpc>
              <a:buFont typeface="Arial"/>
              <a:buChar char="•"/>
            </a:pPr>
            <a:r>
              <a:rPr lang="en-GB" sz="2000" dirty="0">
                <a:solidFill>
                  <a:srgbClr val="232D82"/>
                </a:solidFill>
                <a:cs typeface="Calibri" panose="020F0502020204030204"/>
              </a:rPr>
              <a:t>Excessive gaps</a:t>
            </a:r>
          </a:p>
          <a:p>
            <a:pPr marL="742950" lvl="1" indent="-285750">
              <a:lnSpc>
                <a:spcPct val="90000"/>
              </a:lnSpc>
              <a:buFont typeface="Arial"/>
              <a:buChar char="•"/>
            </a:pPr>
            <a:r>
              <a:rPr lang="en-GB" sz="2000" dirty="0">
                <a:solidFill>
                  <a:srgbClr val="232D82"/>
                </a:solidFill>
                <a:cs typeface="Calibri" panose="020F0502020204030204"/>
              </a:rPr>
              <a:t>Issues around smoke sealing</a:t>
            </a:r>
          </a:p>
          <a:p>
            <a:pPr marL="742950" lvl="1" indent="-285750">
              <a:lnSpc>
                <a:spcPct val="90000"/>
              </a:lnSpc>
              <a:buFont typeface="Arial"/>
              <a:buChar char="•"/>
            </a:pPr>
            <a:r>
              <a:rPr lang="en-GB" sz="2000" dirty="0">
                <a:solidFill>
                  <a:srgbClr val="232D82"/>
                </a:solidFill>
                <a:cs typeface="Calibri" panose="020F0502020204030204"/>
              </a:rPr>
              <a:t>Poorly adjusted door closer</a:t>
            </a:r>
          </a:p>
          <a:p>
            <a:pPr marL="285750" indent="-285750">
              <a:lnSpc>
                <a:spcPct val="90000"/>
              </a:lnSpc>
              <a:buFont typeface="Arial"/>
              <a:buChar char="•"/>
            </a:pPr>
            <a:endParaRPr lang="en-GB" sz="1600" dirty="0">
              <a:solidFill>
                <a:srgbClr val="232D82"/>
              </a:solidFill>
              <a:cs typeface="Calibri" panose="020F0502020204030204"/>
            </a:endParaRPr>
          </a:p>
          <a:p>
            <a:pPr marL="285750" indent="-285750">
              <a:lnSpc>
                <a:spcPct val="90000"/>
              </a:lnSpc>
              <a:buFont typeface="Arial"/>
              <a:buChar char="•"/>
            </a:pPr>
            <a:endParaRPr lang="en-GB" sz="1600" dirty="0">
              <a:solidFill>
                <a:srgbClr val="232D82"/>
              </a:solidFill>
              <a:cs typeface="Calibri" panose="020F0502020204030204"/>
            </a:endParaRPr>
          </a:p>
          <a:p>
            <a:pPr marL="285750" indent="-285750">
              <a:lnSpc>
                <a:spcPct val="90000"/>
              </a:lnSpc>
              <a:buFont typeface="Arial" panose="020B0604020202020204" pitchFamily="34" charset="0"/>
              <a:buChar char="•"/>
            </a:pPr>
            <a:endParaRPr lang="en-GB" sz="1600" dirty="0">
              <a:solidFill>
                <a:srgbClr val="232D82"/>
              </a:solidFill>
              <a:cs typeface="Calibri" panose="020F0502020204030204"/>
            </a:endParaRPr>
          </a:p>
          <a:p>
            <a:pPr marL="742950" lvl="1" indent="-285750">
              <a:buFont typeface="Arial" panose="020B0604020202020204" pitchFamily="34" charset="0"/>
              <a:buChar char="•"/>
            </a:pPr>
            <a:endParaRPr lang="en-GB" sz="2000" dirty="0">
              <a:solidFill>
                <a:srgbClr val="232D82"/>
              </a:solidFill>
              <a:cs typeface="Calibri" panose="020F0502020204030204"/>
            </a:endParaRPr>
          </a:p>
        </p:txBody>
      </p:sp>
      <p:sp>
        <p:nvSpPr>
          <p:cNvPr id="7" name="Rectangle 6">
            <a:extLst>
              <a:ext uri="{FF2B5EF4-FFF2-40B4-BE49-F238E27FC236}">
                <a16:creationId xmlns:a16="http://schemas.microsoft.com/office/drawing/2014/main" id="{3AF617D1-3F6E-4CEE-B17B-F7CC304207F6}"/>
              </a:ext>
            </a:extLst>
          </p:cNvPr>
          <p:cNvSpPr/>
          <p:nvPr/>
        </p:nvSpPr>
        <p:spPr>
          <a:xfrm>
            <a:off x="1091258" y="712237"/>
            <a:ext cx="4759677" cy="646331"/>
          </a:xfrm>
          <a:prstGeom prst="rect">
            <a:avLst/>
          </a:prstGeom>
          <a:solidFill>
            <a:srgbClr val="232D82"/>
          </a:solidFill>
          <a:ln>
            <a:noFill/>
          </a:ln>
        </p:spPr>
        <p:txBody>
          <a:bodyPr wrap="square">
            <a:spAutoFit/>
          </a:bodyPr>
          <a:lstStyle/>
          <a:p>
            <a:pPr lvl="0">
              <a:lnSpc>
                <a:spcPct val="90000"/>
              </a:lnSpc>
            </a:pPr>
            <a:r>
              <a:rPr lang="en-GB" sz="2000">
                <a:solidFill>
                  <a:schemeClr val="bg1"/>
                </a:solidFill>
              </a:rPr>
              <a:t>In a survey of FDIS (</a:t>
            </a:r>
            <a:r>
              <a:rPr lang="en-GB" sz="2000" i="1">
                <a:solidFill>
                  <a:schemeClr val="bg1"/>
                </a:solidFill>
              </a:rPr>
              <a:t>Fire Door Inspection Scheme)</a:t>
            </a:r>
            <a:r>
              <a:rPr lang="en-GB" sz="2000">
                <a:solidFill>
                  <a:schemeClr val="bg1"/>
                </a:solidFill>
              </a:rPr>
              <a:t> inspectors’ findings:</a:t>
            </a:r>
          </a:p>
        </p:txBody>
      </p:sp>
      <p:pic>
        <p:nvPicPr>
          <p:cNvPr id="3" name="Picture 4" descr="A picture containing text&#10;&#10;Description automatically generated">
            <a:extLst>
              <a:ext uri="{FF2B5EF4-FFF2-40B4-BE49-F238E27FC236}">
                <a16:creationId xmlns:a16="http://schemas.microsoft.com/office/drawing/2014/main" id="{19720E18-096A-4567-9D26-7CE064DEDC67}"/>
              </a:ext>
            </a:extLst>
          </p:cNvPr>
          <p:cNvPicPr>
            <a:picLocks noChangeAspect="1"/>
          </p:cNvPicPr>
          <p:nvPr/>
        </p:nvPicPr>
        <p:blipFill>
          <a:blip r:embed="rId3"/>
          <a:stretch>
            <a:fillRect/>
          </a:stretch>
        </p:blipFill>
        <p:spPr>
          <a:xfrm>
            <a:off x="7216881" y="431333"/>
            <a:ext cx="3639280" cy="5187133"/>
          </a:xfrm>
          <a:prstGeom prst="rect">
            <a:avLst/>
          </a:prstGeom>
        </p:spPr>
      </p:pic>
    </p:spTree>
    <p:extLst>
      <p:ext uri="{BB962C8B-B14F-4D97-AF65-F5344CB8AC3E}">
        <p14:creationId xmlns:p14="http://schemas.microsoft.com/office/powerpoint/2010/main" val="350452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B31932-D780-4F83-AD11-191CCAD3EEDE}"/>
              </a:ext>
            </a:extLst>
          </p:cNvPr>
          <p:cNvSpPr/>
          <p:nvPr/>
        </p:nvSpPr>
        <p:spPr>
          <a:xfrm>
            <a:off x="0" y="-20712"/>
            <a:ext cx="12192000" cy="6078019"/>
          </a:xfrm>
          <a:prstGeom prst="rect">
            <a:avLst/>
          </a:prstGeom>
          <a:solidFill>
            <a:srgbClr val="232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CE0D267-DF9E-4054-ADEC-4EC7A9F8E1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3732" y="2232438"/>
            <a:ext cx="3961976" cy="3756159"/>
          </a:xfrm>
          <a:prstGeom prst="rect">
            <a:avLst/>
          </a:prstGeom>
        </p:spPr>
      </p:pic>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0FA73EC-1150-4253-9125-5BC1465DE07F}"/>
              </a:ext>
            </a:extLst>
          </p:cNvPr>
          <p:cNvSpPr/>
          <p:nvPr/>
        </p:nvSpPr>
        <p:spPr>
          <a:xfrm>
            <a:off x="940944" y="858113"/>
            <a:ext cx="5155056" cy="646331"/>
          </a:xfrm>
          <a:prstGeom prst="rect">
            <a:avLst/>
          </a:prstGeom>
          <a:solidFill>
            <a:schemeClr val="bg1"/>
          </a:solidFill>
          <a:ln>
            <a:noFill/>
          </a:ln>
        </p:spPr>
        <p:txBody>
          <a:bodyPr wrap="square">
            <a:spAutoFit/>
          </a:bodyPr>
          <a:lstStyle/>
          <a:p>
            <a:pPr lvl="0">
              <a:lnSpc>
                <a:spcPct val="90000"/>
              </a:lnSpc>
            </a:pPr>
            <a:endParaRPr lang="en-GB" sz="800" b="1">
              <a:solidFill>
                <a:schemeClr val="bg1"/>
              </a:solidFill>
            </a:endParaRPr>
          </a:p>
          <a:p>
            <a:pPr lvl="0">
              <a:lnSpc>
                <a:spcPct val="90000"/>
              </a:lnSpc>
            </a:pPr>
            <a:r>
              <a:rPr lang="en-GB" sz="2400" b="1">
                <a:solidFill>
                  <a:srgbClr val="232D82"/>
                </a:solidFill>
              </a:rPr>
              <a:t>So what’s the word on Escape Doors?</a:t>
            </a:r>
          </a:p>
          <a:p>
            <a:pPr lvl="0">
              <a:lnSpc>
                <a:spcPct val="90000"/>
              </a:lnSpc>
            </a:pPr>
            <a:endParaRPr lang="en-GB" sz="800" b="1">
              <a:solidFill>
                <a:srgbClr val="232D82"/>
              </a:solidFill>
            </a:endParaRPr>
          </a:p>
        </p:txBody>
      </p:sp>
      <p:sp>
        <p:nvSpPr>
          <p:cNvPr id="21" name="Rectangle 20">
            <a:extLst>
              <a:ext uri="{FF2B5EF4-FFF2-40B4-BE49-F238E27FC236}">
                <a16:creationId xmlns:a16="http://schemas.microsoft.com/office/drawing/2014/main" id="{259623F1-AB3B-428A-83E6-76DE85A80D61}"/>
              </a:ext>
            </a:extLst>
          </p:cNvPr>
          <p:cNvSpPr/>
          <p:nvPr/>
        </p:nvSpPr>
        <p:spPr>
          <a:xfrm>
            <a:off x="1730944" y="1966929"/>
            <a:ext cx="6096000" cy="3170099"/>
          </a:xfrm>
          <a:prstGeom prst="rect">
            <a:avLst/>
          </a:prstGeom>
        </p:spPr>
        <p:txBody>
          <a:bodyPr lIns="91440" tIns="45720" rIns="91440" bIns="45720" anchor="t">
            <a:spAutoFit/>
          </a:bodyPr>
          <a:lstStyle/>
          <a:p>
            <a:pPr marL="285750" indent="-285750">
              <a:buFont typeface="Arial" panose="020B0604020202020204" pitchFamily="34" charset="0"/>
              <a:buChar char="•"/>
            </a:pPr>
            <a:r>
              <a:rPr lang="en-GB" sz="2000" dirty="0">
                <a:solidFill>
                  <a:schemeClr val="bg1"/>
                </a:solidFill>
              </a:rPr>
              <a:t>Not usually a fire resisting door (but could be)</a:t>
            </a:r>
            <a:endParaRPr lang="en-GB" sz="2000" dirty="0">
              <a:solidFill>
                <a:schemeClr val="bg1"/>
              </a:solidFill>
              <a:cs typeface="Calibri"/>
            </a:endParaRPr>
          </a:p>
          <a:p>
            <a:endParaRPr lang="en-GB" sz="2000" dirty="0">
              <a:solidFill>
                <a:schemeClr val="bg1"/>
              </a:solidFill>
              <a:cs typeface="Calibri"/>
            </a:endParaRPr>
          </a:p>
          <a:p>
            <a:pPr marL="285750" indent="-285750">
              <a:buFont typeface="Arial" panose="020B0604020202020204" pitchFamily="34" charset="0"/>
              <a:buChar char="•"/>
            </a:pPr>
            <a:r>
              <a:rPr lang="en-GB" sz="2000" dirty="0">
                <a:solidFill>
                  <a:schemeClr val="bg1"/>
                </a:solidFill>
              </a:rPr>
              <a:t>Usually, the final exit door used in an emergency to reach place of safety</a:t>
            </a:r>
            <a:endParaRPr lang="en-GB" sz="2000" dirty="0">
              <a:solidFill>
                <a:schemeClr val="bg1"/>
              </a:solidFill>
              <a:cs typeface="Calibri"/>
            </a:endParaRPr>
          </a:p>
          <a:p>
            <a:endParaRPr lang="en-GB" sz="2000" dirty="0">
              <a:solidFill>
                <a:schemeClr val="bg1"/>
              </a:solidFill>
              <a:cs typeface="Calibri"/>
            </a:endParaRPr>
          </a:p>
          <a:p>
            <a:pPr marL="285750" indent="-285750">
              <a:buFont typeface="Arial" panose="020B0604020202020204" pitchFamily="34" charset="0"/>
              <a:buChar char="•"/>
            </a:pPr>
            <a:r>
              <a:rPr lang="en-GB" sz="2000" dirty="0">
                <a:solidFill>
                  <a:schemeClr val="bg1"/>
                </a:solidFill>
              </a:rPr>
              <a:t>Predominately there are two types:</a:t>
            </a:r>
            <a:endParaRPr lang="en-GB" sz="2000" dirty="0">
              <a:solidFill>
                <a:schemeClr val="bg1"/>
              </a:solidFill>
              <a:cs typeface="Calibri"/>
            </a:endParaRPr>
          </a:p>
          <a:p>
            <a:endParaRPr lang="en-GB" sz="2000" dirty="0">
              <a:solidFill>
                <a:schemeClr val="bg1"/>
              </a:solidFill>
              <a:cs typeface="Calibri"/>
            </a:endParaRPr>
          </a:p>
          <a:p>
            <a:pPr marL="971550" lvl="1" indent="-514350">
              <a:buAutoNum type="arabicParenR"/>
            </a:pPr>
            <a:r>
              <a:rPr lang="en-GB" sz="2000" dirty="0">
                <a:solidFill>
                  <a:schemeClr val="bg1"/>
                </a:solidFill>
              </a:rPr>
              <a:t>Emergency Escape </a:t>
            </a:r>
            <a:endParaRPr lang="en-GB" sz="2000" dirty="0">
              <a:solidFill>
                <a:schemeClr val="bg1"/>
              </a:solidFill>
              <a:cs typeface="Calibri"/>
            </a:endParaRPr>
          </a:p>
          <a:p>
            <a:pPr lvl="1"/>
            <a:endParaRPr lang="en-GB" sz="2000" dirty="0">
              <a:solidFill>
                <a:schemeClr val="bg1"/>
              </a:solidFill>
              <a:cs typeface="Calibri"/>
            </a:endParaRPr>
          </a:p>
          <a:p>
            <a:pPr marL="971550" lvl="1" indent="-514350">
              <a:buFont typeface="+mj-lt"/>
              <a:buAutoNum type="arabicParenR" startAt="2"/>
            </a:pPr>
            <a:r>
              <a:rPr lang="en-GB" sz="2000" dirty="0">
                <a:solidFill>
                  <a:schemeClr val="bg1"/>
                </a:solidFill>
              </a:rPr>
              <a:t>Panic Escape</a:t>
            </a:r>
            <a:endParaRPr lang="en-GB" sz="2000" dirty="0">
              <a:solidFill>
                <a:schemeClr val="bg1"/>
              </a:solidFill>
              <a:cs typeface="Calibri"/>
            </a:endParaRPr>
          </a:p>
        </p:txBody>
      </p:sp>
    </p:spTree>
    <p:extLst>
      <p:ext uri="{BB962C8B-B14F-4D97-AF65-F5344CB8AC3E}">
        <p14:creationId xmlns:p14="http://schemas.microsoft.com/office/powerpoint/2010/main" val="181566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134F5E-E0EF-4F79-8553-70EB3BDEC8E0}"/>
              </a:ext>
            </a:extLst>
          </p:cNvPr>
          <p:cNvSpPr/>
          <p:nvPr/>
        </p:nvSpPr>
        <p:spPr>
          <a:xfrm>
            <a:off x="0" y="-3"/>
            <a:ext cx="12192000" cy="6858003"/>
          </a:xfrm>
          <a:prstGeom prst="rect">
            <a:avLst/>
          </a:prstGeom>
          <a:gradFill flip="none" rotWithShape="1">
            <a:gsLst>
              <a:gs pos="20000">
                <a:schemeClr val="tx1"/>
              </a:gs>
              <a:gs pos="75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A7B450A-87F3-40CF-BD52-572CF7030E7F}"/>
              </a:ext>
            </a:extLst>
          </p:cNvPr>
          <p:cNvSpPr txBox="1"/>
          <p:nvPr/>
        </p:nvSpPr>
        <p:spPr>
          <a:xfrm>
            <a:off x="1118870" y="2106677"/>
            <a:ext cx="9954260" cy="1938992"/>
          </a:xfrm>
          <a:prstGeom prst="rect">
            <a:avLst/>
          </a:prstGeom>
          <a:noFill/>
        </p:spPr>
        <p:txBody>
          <a:bodyPr wrap="square" rtlCol="0">
            <a:spAutoFit/>
          </a:bodyPr>
          <a:lstStyle/>
          <a:p>
            <a:pPr algn="ctr"/>
            <a:r>
              <a:rPr lang="en-GB" sz="4000" b="1">
                <a:solidFill>
                  <a:schemeClr val="bg1"/>
                </a:solidFill>
                <a:cs typeface="Calibri Light" panose="020F0302020204030204" pitchFamily="34" charset="0"/>
              </a:rPr>
              <a:t>Passive Fire Protection in Buildings </a:t>
            </a:r>
          </a:p>
          <a:p>
            <a:pPr algn="ctr"/>
            <a:r>
              <a:rPr lang="en-GB" sz="4000" b="1">
                <a:solidFill>
                  <a:schemeClr val="bg1"/>
                </a:solidFill>
                <a:cs typeface="Calibri Light" panose="020F0302020204030204" pitchFamily="34" charset="0"/>
              </a:rPr>
              <a:t>and </a:t>
            </a:r>
          </a:p>
          <a:p>
            <a:pPr algn="ctr"/>
            <a:r>
              <a:rPr lang="en-GB" sz="4000" b="1">
                <a:solidFill>
                  <a:schemeClr val="bg1"/>
                </a:solidFill>
                <a:cs typeface="Calibri Light" panose="020F0302020204030204" pitchFamily="34" charset="0"/>
              </a:rPr>
              <a:t>Fire Doors and the Law</a:t>
            </a:r>
          </a:p>
        </p:txBody>
      </p:sp>
      <p:sp>
        <p:nvSpPr>
          <p:cNvPr id="8" name="Rectangle 7">
            <a:extLst>
              <a:ext uri="{FF2B5EF4-FFF2-40B4-BE49-F238E27FC236}">
                <a16:creationId xmlns:a16="http://schemas.microsoft.com/office/drawing/2014/main" id="{2183F7E0-A9AC-499A-895F-D814399F9534}"/>
              </a:ext>
            </a:extLst>
          </p:cNvPr>
          <p:cNvSpPr/>
          <p:nvPr/>
        </p:nvSpPr>
        <p:spPr>
          <a:xfrm>
            <a:off x="4739078" y="4290383"/>
            <a:ext cx="2639953" cy="369332"/>
          </a:xfrm>
          <a:prstGeom prst="rect">
            <a:avLst/>
          </a:prstGeom>
        </p:spPr>
        <p:txBody>
          <a:bodyPr wrap="none">
            <a:spAutoFit/>
          </a:bodyPr>
          <a:lstStyle/>
          <a:p>
            <a:pPr algn="ctr"/>
            <a:r>
              <a:rPr lang="en-GB">
                <a:solidFill>
                  <a:schemeClr val="bg1"/>
                </a:solidFill>
              </a:rPr>
              <a:t>By Howard Melvin, Ventro</a:t>
            </a:r>
          </a:p>
        </p:txBody>
      </p:sp>
    </p:spTree>
    <p:extLst>
      <p:ext uri="{BB962C8B-B14F-4D97-AF65-F5344CB8AC3E}">
        <p14:creationId xmlns:p14="http://schemas.microsoft.com/office/powerpoint/2010/main" val="295464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6EA8DC9-F0FB-4486-819E-C3464ACFDF2B}"/>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0908AB14-336B-40E3-8FC2-914526972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12093E7-9B68-4223-BB87-A22B61F8D23B}"/>
                </a:ext>
              </a:extLst>
            </p:cNvPr>
            <p:cNvSpPr/>
            <p:nvPr/>
          </p:nvSpPr>
          <p:spPr>
            <a:xfrm>
              <a:off x="11073130" y="6541800"/>
              <a:ext cx="841779" cy="237691"/>
            </a:xfrm>
            <a:prstGeom prst="rect">
              <a:avLst/>
            </a:prstGeom>
            <a:solidFill>
              <a:srgbClr val="545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CEBC33E9-EEF9-4BF1-BD01-5D8F7106B949}"/>
              </a:ext>
            </a:extLst>
          </p:cNvPr>
          <p:cNvSpPr txBox="1"/>
          <p:nvPr/>
        </p:nvSpPr>
        <p:spPr>
          <a:xfrm>
            <a:off x="3338818" y="1694931"/>
            <a:ext cx="5385304" cy="2246769"/>
          </a:xfrm>
          <a:prstGeom prst="rect">
            <a:avLst/>
          </a:prstGeom>
          <a:noFill/>
        </p:spPr>
        <p:txBody>
          <a:bodyPr wrap="square" rtlCol="0">
            <a:spAutoFit/>
          </a:bodyPr>
          <a:lstStyle/>
          <a:p>
            <a:pPr algn="ctr"/>
            <a:r>
              <a:rPr lang="en-GB" sz="4400" b="1">
                <a:solidFill>
                  <a:schemeClr val="bg1"/>
                </a:solidFill>
                <a:cs typeface="Calibri Light" panose="020F0302020204030204" pitchFamily="34" charset="0"/>
              </a:rPr>
              <a:t>SECTION 4</a:t>
            </a:r>
          </a:p>
          <a:p>
            <a:pPr algn="ctr"/>
            <a:endParaRPr lang="en-GB" sz="3200" b="1">
              <a:solidFill>
                <a:schemeClr val="bg1"/>
              </a:solidFill>
              <a:cs typeface="Calibri Light" panose="020F0302020204030204" pitchFamily="34" charset="0"/>
            </a:endParaRPr>
          </a:p>
          <a:p>
            <a:pPr algn="ctr"/>
            <a:r>
              <a:rPr lang="en-GB" sz="3200" b="1">
                <a:solidFill>
                  <a:schemeClr val="bg1"/>
                </a:solidFill>
                <a:cs typeface="Calibri Light" panose="020F0302020204030204" pitchFamily="34" charset="0"/>
              </a:rPr>
              <a:t>How to inspect your fire doors (what to look out for)</a:t>
            </a:r>
          </a:p>
        </p:txBody>
      </p:sp>
    </p:spTree>
    <p:extLst>
      <p:ext uri="{BB962C8B-B14F-4D97-AF65-F5344CB8AC3E}">
        <p14:creationId xmlns:p14="http://schemas.microsoft.com/office/powerpoint/2010/main" val="180133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03E9BB7-4D7A-4FD2-8F40-7DA6EBF0673F}"/>
              </a:ext>
            </a:extLst>
          </p:cNvPr>
          <p:cNvSpPr/>
          <p:nvPr/>
        </p:nvSpPr>
        <p:spPr>
          <a:xfrm>
            <a:off x="1272173" y="1831706"/>
            <a:ext cx="9834625" cy="3028521"/>
          </a:xfrm>
          <a:prstGeom prst="rect">
            <a:avLst/>
          </a:prstGeom>
        </p:spPr>
        <p:txBody>
          <a:bodyPr wrap="square" lIns="91440" tIns="45720" rIns="91440" bIns="45720" anchor="t">
            <a:spAutoFit/>
          </a:bodyPr>
          <a:lstStyle/>
          <a:p>
            <a:pPr marL="285750" indent="-285750">
              <a:lnSpc>
                <a:spcPct val="90000"/>
              </a:lnSpc>
              <a:buFont typeface="Arial" panose="020B0604020202020204" pitchFamily="34" charset="0"/>
              <a:buChar char="•"/>
            </a:pPr>
            <a:r>
              <a:rPr lang="en-US" dirty="0">
                <a:solidFill>
                  <a:srgbClr val="232D82"/>
                </a:solidFill>
              </a:rPr>
              <a:t>It is recommended you inspect your doors every 6 months, but high traffic areas may need a visual inspection more frequently </a:t>
            </a:r>
            <a:endParaRPr lang="en-US" dirty="0">
              <a:solidFill>
                <a:srgbClr val="232D82"/>
              </a:solidFill>
              <a:cs typeface="Calibri"/>
            </a:endParaRPr>
          </a:p>
          <a:p>
            <a:pPr lvl="0">
              <a:lnSpc>
                <a:spcPct val="90000"/>
              </a:lnSpc>
            </a:pPr>
            <a:endParaRPr lang="en-US" dirty="0">
              <a:solidFill>
                <a:srgbClr val="232D82"/>
              </a:solidFill>
              <a:cs typeface="Calibri"/>
            </a:endParaRPr>
          </a:p>
          <a:p>
            <a:pPr marL="285750" lvl="0" indent="-285750">
              <a:lnSpc>
                <a:spcPct val="90000"/>
              </a:lnSpc>
              <a:buFont typeface="Arial" panose="020B0604020202020204" pitchFamily="34" charset="0"/>
              <a:buChar char="•"/>
            </a:pPr>
            <a:r>
              <a:rPr lang="en-US" dirty="0">
                <a:solidFill>
                  <a:srgbClr val="232D82"/>
                </a:solidFill>
              </a:rPr>
              <a:t>Check:</a:t>
            </a:r>
          </a:p>
          <a:p>
            <a:pPr marL="742950" lvl="1" indent="-285750">
              <a:lnSpc>
                <a:spcPct val="90000"/>
              </a:lnSpc>
              <a:buFont typeface="Arial" panose="020B0604020202020204" pitchFamily="34" charset="0"/>
              <a:buChar char="•"/>
            </a:pPr>
            <a:r>
              <a:rPr lang="en-US" dirty="0">
                <a:solidFill>
                  <a:srgbClr val="232D82"/>
                </a:solidFill>
              </a:rPr>
              <a:t>There is no damage to the leaf, frame or glazing</a:t>
            </a:r>
          </a:p>
          <a:p>
            <a:pPr marL="742950" lvl="1" indent="-285750">
              <a:lnSpc>
                <a:spcPct val="90000"/>
              </a:lnSpc>
              <a:buFont typeface="Arial" panose="020B0604020202020204" pitchFamily="34" charset="0"/>
              <a:buChar char="•"/>
            </a:pPr>
            <a:r>
              <a:rPr lang="en-US" dirty="0">
                <a:solidFill>
                  <a:srgbClr val="232D82"/>
                </a:solidFill>
              </a:rPr>
              <a:t>The door is closing correctly</a:t>
            </a:r>
          </a:p>
          <a:p>
            <a:pPr marL="742950" lvl="1" indent="-285750">
              <a:lnSpc>
                <a:spcPct val="90000"/>
              </a:lnSpc>
              <a:buFont typeface="Arial" panose="020B0604020202020204" pitchFamily="34" charset="0"/>
              <a:buChar char="•"/>
            </a:pPr>
            <a:r>
              <a:rPr lang="en-US" dirty="0">
                <a:solidFill>
                  <a:srgbClr val="232D82"/>
                </a:solidFill>
              </a:rPr>
              <a:t>The smoke seals are intact</a:t>
            </a:r>
          </a:p>
          <a:p>
            <a:pPr marL="742950" lvl="1" indent="-285750">
              <a:lnSpc>
                <a:spcPct val="90000"/>
              </a:lnSpc>
              <a:buFont typeface="Arial" panose="020B0604020202020204" pitchFamily="34" charset="0"/>
              <a:buChar char="•"/>
            </a:pPr>
            <a:r>
              <a:rPr lang="en-US" dirty="0">
                <a:solidFill>
                  <a:srgbClr val="232D82"/>
                </a:solidFill>
              </a:rPr>
              <a:t>There are no large gaps underneath or between the leaf the frame</a:t>
            </a:r>
            <a:endParaRPr lang="en-GB" dirty="0">
              <a:solidFill>
                <a:srgbClr val="232D82"/>
              </a:solidFill>
            </a:endParaRPr>
          </a:p>
          <a:p>
            <a:pPr marL="285750" indent="-285750">
              <a:lnSpc>
                <a:spcPct val="90000"/>
              </a:lnSpc>
              <a:buFont typeface="Arial" panose="020B0604020202020204" pitchFamily="34" charset="0"/>
              <a:buChar char="•"/>
            </a:pPr>
            <a:endParaRPr lang="en-GB" dirty="0">
              <a:solidFill>
                <a:srgbClr val="232D82"/>
              </a:solidFill>
            </a:endParaRPr>
          </a:p>
          <a:p>
            <a:pPr marL="285750" indent="-285750">
              <a:lnSpc>
                <a:spcPct val="90000"/>
              </a:lnSpc>
              <a:buFont typeface="Arial" panose="020B0604020202020204" pitchFamily="34" charset="0"/>
              <a:buChar char="•"/>
            </a:pPr>
            <a:r>
              <a:rPr lang="en-GB" dirty="0">
                <a:solidFill>
                  <a:srgbClr val="232D82"/>
                </a:solidFill>
              </a:rPr>
              <a:t>Any issues that are highlighted should be dealt with by a competent person</a:t>
            </a:r>
          </a:p>
          <a:p>
            <a:pPr marL="285750" indent="-285750">
              <a:lnSpc>
                <a:spcPct val="90000"/>
              </a:lnSpc>
              <a:buFont typeface="Arial" panose="020B0604020202020204" pitchFamily="34" charset="0"/>
              <a:buChar char="•"/>
            </a:pPr>
            <a:endParaRPr lang="en-GB" sz="1600" dirty="0">
              <a:solidFill>
                <a:srgbClr val="232D82"/>
              </a:solidFill>
            </a:endParaRPr>
          </a:p>
          <a:p>
            <a:pPr marL="285750" indent="-285750">
              <a:lnSpc>
                <a:spcPct val="90000"/>
              </a:lnSpc>
              <a:buFont typeface="Arial" panose="020B0604020202020204" pitchFamily="34" charset="0"/>
              <a:buChar char="•"/>
            </a:pPr>
            <a:endParaRPr lang="en-GB" sz="1600" dirty="0">
              <a:solidFill>
                <a:srgbClr val="232D82"/>
              </a:solidFill>
            </a:endParaRPr>
          </a:p>
        </p:txBody>
      </p:sp>
      <p:sp>
        <p:nvSpPr>
          <p:cNvPr id="7" name="Rectangle 6">
            <a:extLst>
              <a:ext uri="{FF2B5EF4-FFF2-40B4-BE49-F238E27FC236}">
                <a16:creationId xmlns:a16="http://schemas.microsoft.com/office/drawing/2014/main" id="{3AF617D1-3F6E-4CEE-B17B-F7CC304207F6}"/>
              </a:ext>
            </a:extLst>
          </p:cNvPr>
          <p:cNvSpPr/>
          <p:nvPr/>
        </p:nvSpPr>
        <p:spPr>
          <a:xfrm>
            <a:off x="1272173" y="773979"/>
            <a:ext cx="4759677" cy="369332"/>
          </a:xfrm>
          <a:prstGeom prst="rect">
            <a:avLst/>
          </a:prstGeom>
          <a:solidFill>
            <a:srgbClr val="232D82"/>
          </a:solidFill>
          <a:ln>
            <a:noFill/>
          </a:ln>
        </p:spPr>
        <p:txBody>
          <a:bodyPr wrap="square">
            <a:spAutoFit/>
          </a:bodyPr>
          <a:lstStyle/>
          <a:p>
            <a:pPr lvl="0">
              <a:lnSpc>
                <a:spcPct val="90000"/>
              </a:lnSpc>
            </a:pPr>
            <a:r>
              <a:rPr lang="en-GB" sz="2000">
                <a:solidFill>
                  <a:schemeClr val="bg1"/>
                </a:solidFill>
              </a:rPr>
              <a:t>The process of Fire Door inspections</a:t>
            </a:r>
          </a:p>
        </p:txBody>
      </p:sp>
    </p:spTree>
    <p:extLst>
      <p:ext uri="{BB962C8B-B14F-4D97-AF65-F5344CB8AC3E}">
        <p14:creationId xmlns:p14="http://schemas.microsoft.com/office/powerpoint/2010/main" val="2932130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1118800" y="1980198"/>
            <a:ext cx="4125607" cy="2308324"/>
          </a:xfrm>
          <a:prstGeom prst="rect">
            <a:avLst/>
          </a:prstGeom>
          <a:noFill/>
        </p:spPr>
        <p:txBody>
          <a:bodyPr wrap="square" rtlCol="0">
            <a:spAutoFit/>
          </a:bodyPr>
          <a:lstStyle/>
          <a:p>
            <a:pPr marL="285750" lvl="0" indent="-285750">
              <a:lnSpc>
                <a:spcPct val="90000"/>
              </a:lnSpc>
              <a:buFont typeface="Arial" panose="020B0604020202020204" pitchFamily="34" charset="0"/>
              <a:buChar char="•"/>
            </a:pPr>
            <a:r>
              <a:rPr lang="en-GB" sz="2000">
                <a:solidFill>
                  <a:srgbClr val="232D82"/>
                </a:solidFill>
              </a:rPr>
              <a:t>Fire doors are extremely effective in holding back fire and smoke</a:t>
            </a:r>
          </a:p>
          <a:p>
            <a:pPr lvl="0">
              <a:lnSpc>
                <a:spcPct val="90000"/>
              </a:lnSpc>
            </a:pPr>
            <a:endParaRPr lang="en-GB" sz="1000">
              <a:solidFill>
                <a:srgbClr val="232D82"/>
              </a:solidFill>
            </a:endParaRPr>
          </a:p>
          <a:p>
            <a:pPr marL="285750" lvl="0" indent="-285750">
              <a:lnSpc>
                <a:spcPct val="90000"/>
              </a:lnSpc>
              <a:buFont typeface="Arial" panose="020B0604020202020204" pitchFamily="34" charset="0"/>
              <a:buChar char="•"/>
            </a:pPr>
            <a:r>
              <a:rPr lang="en-GB" sz="2000">
                <a:solidFill>
                  <a:srgbClr val="232D82"/>
                </a:solidFill>
              </a:rPr>
              <a:t>They do save lives and protect buildings from further damage</a:t>
            </a:r>
          </a:p>
          <a:p>
            <a:pPr lvl="0">
              <a:lnSpc>
                <a:spcPct val="90000"/>
              </a:lnSpc>
            </a:pPr>
            <a:endParaRPr lang="en-GB" sz="1000">
              <a:solidFill>
                <a:srgbClr val="232D82"/>
              </a:solidFill>
            </a:endParaRPr>
          </a:p>
          <a:p>
            <a:pPr marL="285750" lvl="0" indent="-285750">
              <a:lnSpc>
                <a:spcPct val="90000"/>
              </a:lnSpc>
              <a:buFont typeface="Arial" panose="020B0604020202020204" pitchFamily="34" charset="0"/>
              <a:buChar char="•"/>
            </a:pPr>
            <a:r>
              <a:rPr lang="en-GB" sz="2000">
                <a:solidFill>
                  <a:srgbClr val="232D82"/>
                </a:solidFill>
              </a:rPr>
              <a:t>BUT in order to do so they must be installed and maintained correctly. Many are not!</a:t>
            </a: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947CD37-728C-4C13-8897-921DA3AECDFF}"/>
              </a:ext>
            </a:extLst>
          </p:cNvPr>
          <p:cNvSpPr/>
          <p:nvPr/>
        </p:nvSpPr>
        <p:spPr>
          <a:xfrm>
            <a:off x="5745481" y="1164203"/>
            <a:ext cx="66885" cy="4254308"/>
          </a:xfrm>
          <a:prstGeom prst="rect">
            <a:avLst/>
          </a:prstGeom>
          <a:solidFill>
            <a:srgbClr val="232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03E9BB7-4D7A-4FD2-8F40-7DA6EBF0673F}"/>
              </a:ext>
            </a:extLst>
          </p:cNvPr>
          <p:cNvSpPr/>
          <p:nvPr/>
        </p:nvSpPr>
        <p:spPr>
          <a:xfrm>
            <a:off x="6793347" y="1869399"/>
            <a:ext cx="4064000" cy="590931"/>
          </a:xfrm>
          <a:prstGeom prst="rect">
            <a:avLst/>
          </a:prstGeom>
        </p:spPr>
        <p:txBody>
          <a:bodyPr wrap="square" lIns="91440" tIns="45720" rIns="91440" bIns="45720" anchor="t">
            <a:spAutoFit/>
          </a:bodyPr>
          <a:lstStyle/>
          <a:p>
            <a:pPr marL="285750" lvl="0" indent="-285750">
              <a:lnSpc>
                <a:spcPct val="90000"/>
              </a:lnSpc>
              <a:buFont typeface="Arial" panose="020B0604020202020204" pitchFamily="34" charset="0"/>
              <a:buChar char="•"/>
            </a:pPr>
            <a:endParaRPr lang="en-GB" sz="1600">
              <a:solidFill>
                <a:srgbClr val="232D82"/>
              </a:solidFill>
            </a:endParaRPr>
          </a:p>
          <a:p>
            <a:pPr marL="285750" lvl="0" indent="-285750">
              <a:lnSpc>
                <a:spcPct val="90000"/>
              </a:lnSpc>
              <a:buFont typeface="Arial" panose="020B0604020202020204" pitchFamily="34" charset="0"/>
              <a:buChar char="•"/>
            </a:pPr>
            <a:endParaRPr lang="en-GB" sz="2000">
              <a:solidFill>
                <a:srgbClr val="232D82"/>
              </a:solidFill>
            </a:endParaRPr>
          </a:p>
        </p:txBody>
      </p:sp>
      <p:sp>
        <p:nvSpPr>
          <p:cNvPr id="7" name="Rectangle 6">
            <a:extLst>
              <a:ext uri="{FF2B5EF4-FFF2-40B4-BE49-F238E27FC236}">
                <a16:creationId xmlns:a16="http://schemas.microsoft.com/office/drawing/2014/main" id="{3AF617D1-3F6E-4CEE-B17B-F7CC304207F6}"/>
              </a:ext>
            </a:extLst>
          </p:cNvPr>
          <p:cNvSpPr/>
          <p:nvPr/>
        </p:nvSpPr>
        <p:spPr>
          <a:xfrm>
            <a:off x="1131264" y="476536"/>
            <a:ext cx="3840658" cy="424732"/>
          </a:xfrm>
          <a:prstGeom prst="rect">
            <a:avLst/>
          </a:prstGeom>
          <a:solidFill>
            <a:srgbClr val="232D82"/>
          </a:solidFill>
          <a:ln>
            <a:noFill/>
          </a:ln>
        </p:spPr>
        <p:txBody>
          <a:bodyPr wrap="square">
            <a:spAutoFit/>
          </a:bodyPr>
          <a:lstStyle/>
          <a:p>
            <a:pPr lvl="0" algn="ctr">
              <a:lnSpc>
                <a:spcPct val="90000"/>
              </a:lnSpc>
            </a:pPr>
            <a:r>
              <a:rPr lang="en-GB" sz="2400">
                <a:solidFill>
                  <a:schemeClr val="bg1"/>
                </a:solidFill>
              </a:rPr>
              <a:t>Common faults are:</a:t>
            </a:r>
          </a:p>
        </p:txBody>
      </p:sp>
      <p:pic>
        <p:nvPicPr>
          <p:cNvPr id="5" name="Picture 5" descr="Text&#10;&#10;Description automatically generated">
            <a:extLst>
              <a:ext uri="{FF2B5EF4-FFF2-40B4-BE49-F238E27FC236}">
                <a16:creationId xmlns:a16="http://schemas.microsoft.com/office/drawing/2014/main" id="{4BAD808F-DE9C-441E-B32A-E48B77E61C22}"/>
              </a:ext>
            </a:extLst>
          </p:cNvPr>
          <p:cNvPicPr>
            <a:picLocks noChangeAspect="1"/>
          </p:cNvPicPr>
          <p:nvPr/>
        </p:nvPicPr>
        <p:blipFill>
          <a:blip r:embed="rId3"/>
          <a:stretch>
            <a:fillRect/>
          </a:stretch>
        </p:blipFill>
        <p:spPr>
          <a:xfrm>
            <a:off x="7031567" y="214113"/>
            <a:ext cx="3928533" cy="5572521"/>
          </a:xfrm>
          <a:prstGeom prst="rect">
            <a:avLst/>
          </a:prstGeom>
        </p:spPr>
      </p:pic>
    </p:spTree>
    <p:extLst>
      <p:ext uri="{BB962C8B-B14F-4D97-AF65-F5344CB8AC3E}">
        <p14:creationId xmlns:p14="http://schemas.microsoft.com/office/powerpoint/2010/main" val="174671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5">
            <a:extLst>
              <a:ext uri="{FF2B5EF4-FFF2-40B4-BE49-F238E27FC236}">
                <a16:creationId xmlns:a16="http://schemas.microsoft.com/office/drawing/2014/main" id="{F8DB0D7C-C8DA-425A-B4F6-4161718C2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73845" y="968960"/>
            <a:ext cx="5272487" cy="3954365"/>
          </a:xfrm>
          <a:prstGeom prst="rect">
            <a:avLst/>
          </a:prstGeom>
          <a:ln>
            <a:no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334F58B-13E1-4302-BBA4-304BA6854F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921907" y="968961"/>
            <a:ext cx="5272487" cy="3954365"/>
          </a:xfrm>
          <a:prstGeom prst="rect">
            <a:avLst/>
          </a:prstGeom>
          <a:ln>
            <a:no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7F5F95E3-05A1-45FA-A9B8-EA3835EFEC61}"/>
              </a:ext>
            </a:extLst>
          </p:cNvPr>
          <p:cNvSpPr txBox="1"/>
          <p:nvPr/>
        </p:nvSpPr>
        <p:spPr>
          <a:xfrm>
            <a:off x="410801" y="299314"/>
            <a:ext cx="2821926" cy="2062103"/>
          </a:xfrm>
          <a:prstGeom prst="rect">
            <a:avLst/>
          </a:prstGeom>
          <a:noFill/>
        </p:spPr>
        <p:txBody>
          <a:bodyPr wrap="square" rtlCol="0">
            <a:spAutoFit/>
          </a:bodyPr>
          <a:lstStyle/>
          <a:p>
            <a:r>
              <a:rPr lang="en-US" sz="3200" b="1">
                <a:solidFill>
                  <a:srgbClr val="232D82"/>
                </a:solidFill>
              </a:rPr>
              <a:t>Examples of fire doors that are not compliant </a:t>
            </a:r>
            <a:endParaRPr lang="en-GB" sz="3200" b="1">
              <a:solidFill>
                <a:srgbClr val="232D82"/>
              </a:solidFill>
            </a:endParaRPr>
          </a:p>
        </p:txBody>
      </p:sp>
    </p:spTree>
    <p:extLst>
      <p:ext uri="{BB962C8B-B14F-4D97-AF65-F5344CB8AC3E}">
        <p14:creationId xmlns:p14="http://schemas.microsoft.com/office/powerpoint/2010/main" val="2825519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indoor, metalware, lock, wood&#10;&#10;Description automatically generated">
            <a:extLst>
              <a:ext uri="{FF2B5EF4-FFF2-40B4-BE49-F238E27FC236}">
                <a16:creationId xmlns:a16="http://schemas.microsoft.com/office/drawing/2014/main" id="{A5FA0166-D55D-466A-A4B4-28DA24767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431" y="299314"/>
            <a:ext cx="3978709" cy="5304945"/>
          </a:xfrm>
          <a:prstGeom prst="rect">
            <a:avLst/>
          </a:prstGeom>
          <a:effectLst>
            <a:outerShdw blurRad="50800" dist="38100" dir="2700000" algn="tl" rotWithShape="0">
              <a:prstClr val="black">
                <a:alpha val="40000"/>
              </a:prstClr>
            </a:outerShdw>
          </a:effectLst>
        </p:spPr>
      </p:pic>
      <p:pic>
        <p:nvPicPr>
          <p:cNvPr id="8" name="Picture 7" descr="A picture containing indoor, door&#10;&#10;Description automatically generated">
            <a:extLst>
              <a:ext uri="{FF2B5EF4-FFF2-40B4-BE49-F238E27FC236}">
                <a16:creationId xmlns:a16="http://schemas.microsoft.com/office/drawing/2014/main" id="{B7C0296D-FE1F-402D-A120-E7A7920D7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490" y="299315"/>
            <a:ext cx="3978709" cy="5312816"/>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D593501F-77BA-433B-A3AE-D5B23AB64AE6}"/>
              </a:ext>
            </a:extLst>
          </p:cNvPr>
          <p:cNvSpPr txBox="1"/>
          <p:nvPr/>
        </p:nvSpPr>
        <p:spPr>
          <a:xfrm>
            <a:off x="410801" y="299314"/>
            <a:ext cx="2821926" cy="2062103"/>
          </a:xfrm>
          <a:prstGeom prst="rect">
            <a:avLst/>
          </a:prstGeom>
          <a:noFill/>
        </p:spPr>
        <p:txBody>
          <a:bodyPr wrap="square" rtlCol="0">
            <a:spAutoFit/>
          </a:bodyPr>
          <a:lstStyle/>
          <a:p>
            <a:r>
              <a:rPr lang="en-US" sz="3200" b="1">
                <a:solidFill>
                  <a:srgbClr val="232D82"/>
                </a:solidFill>
              </a:rPr>
              <a:t>Examples of fire doors that are not compliant </a:t>
            </a:r>
            <a:endParaRPr lang="en-GB" sz="3200" b="1">
              <a:solidFill>
                <a:srgbClr val="232D82"/>
              </a:solidFill>
            </a:endParaRPr>
          </a:p>
        </p:txBody>
      </p:sp>
    </p:spTree>
    <p:extLst>
      <p:ext uri="{BB962C8B-B14F-4D97-AF65-F5344CB8AC3E}">
        <p14:creationId xmlns:p14="http://schemas.microsoft.com/office/powerpoint/2010/main" val="1274730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C1F9079-8492-4060-BE63-4150644C1714}"/>
              </a:ext>
            </a:extLst>
          </p:cNvPr>
          <p:cNvSpPr txBox="1"/>
          <p:nvPr/>
        </p:nvSpPr>
        <p:spPr>
          <a:xfrm>
            <a:off x="410801" y="299314"/>
            <a:ext cx="2821926" cy="2062103"/>
          </a:xfrm>
          <a:prstGeom prst="rect">
            <a:avLst/>
          </a:prstGeom>
          <a:noFill/>
        </p:spPr>
        <p:txBody>
          <a:bodyPr wrap="square" rtlCol="0">
            <a:spAutoFit/>
          </a:bodyPr>
          <a:lstStyle/>
          <a:p>
            <a:r>
              <a:rPr lang="en-US" sz="3200" b="1">
                <a:solidFill>
                  <a:srgbClr val="232D82"/>
                </a:solidFill>
              </a:rPr>
              <a:t>Examples of fire doors that are not compliant </a:t>
            </a:r>
            <a:endParaRPr lang="en-GB" sz="3200" b="1">
              <a:solidFill>
                <a:srgbClr val="232D82"/>
              </a:solidFill>
            </a:endParaRPr>
          </a:p>
        </p:txBody>
      </p:sp>
      <p:pic>
        <p:nvPicPr>
          <p:cNvPr id="3" name="Picture 2" descr="A picture containing metalware, wall, indoor, lock&#10;&#10;Description automatically generated">
            <a:extLst>
              <a:ext uri="{FF2B5EF4-FFF2-40B4-BE49-F238E27FC236}">
                <a16:creationId xmlns:a16="http://schemas.microsoft.com/office/drawing/2014/main" id="{35D8352E-B98C-4C14-A4F3-38C037939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329" y="299314"/>
            <a:ext cx="3737087" cy="2802815"/>
          </a:xfrm>
          <a:prstGeom prst="rect">
            <a:avLst/>
          </a:prstGeom>
        </p:spPr>
      </p:pic>
      <p:pic>
        <p:nvPicPr>
          <p:cNvPr id="8" name="Picture 7" descr="A picture containing weapon, tear gas, fire, missile&#10;&#10;Description automatically generated">
            <a:extLst>
              <a:ext uri="{FF2B5EF4-FFF2-40B4-BE49-F238E27FC236}">
                <a16:creationId xmlns:a16="http://schemas.microsoft.com/office/drawing/2014/main" id="{0D6428DA-EC72-4B98-BECA-6098A5CB6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2676" y="299314"/>
            <a:ext cx="3737087" cy="2806707"/>
          </a:xfrm>
          <a:prstGeom prst="rect">
            <a:avLst/>
          </a:prstGeom>
        </p:spPr>
      </p:pic>
      <p:pic>
        <p:nvPicPr>
          <p:cNvPr id="12" name="Picture 11" descr="A picture containing indoor, floor, window&#10;&#10;Description automatically generated">
            <a:extLst>
              <a:ext uri="{FF2B5EF4-FFF2-40B4-BE49-F238E27FC236}">
                <a16:creationId xmlns:a16="http://schemas.microsoft.com/office/drawing/2014/main" id="{94342246-CDCC-442C-9C40-5F31B3865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3328" y="3302611"/>
            <a:ext cx="3737088" cy="2309520"/>
          </a:xfrm>
          <a:prstGeom prst="rect">
            <a:avLst/>
          </a:prstGeom>
        </p:spPr>
      </p:pic>
      <p:pic>
        <p:nvPicPr>
          <p:cNvPr id="14" name="Picture 13" descr="A picture containing wall, indoor, door&#10;&#10;Description automatically generated">
            <a:extLst>
              <a:ext uri="{FF2B5EF4-FFF2-40B4-BE49-F238E27FC236}">
                <a16:creationId xmlns:a16="http://schemas.microsoft.com/office/drawing/2014/main" id="{A3FCE958-54E1-41AD-A8F5-B3DC4D3CD03A}"/>
              </a:ext>
            </a:extLst>
          </p:cNvPr>
          <p:cNvPicPr>
            <a:picLocks noChangeAspect="1"/>
          </p:cNvPicPr>
          <p:nvPr/>
        </p:nvPicPr>
        <p:blipFill rotWithShape="1">
          <a:blip r:embed="rId6">
            <a:extLst>
              <a:ext uri="{28A0092B-C50C-407E-A947-70E740481C1C}">
                <a14:useLocalDpi xmlns:a14="http://schemas.microsoft.com/office/drawing/2010/main" val="0"/>
              </a:ext>
            </a:extLst>
          </a:blip>
          <a:srcRect l="4941" t="25741" r="4941"/>
          <a:stretch/>
        </p:blipFill>
        <p:spPr>
          <a:xfrm>
            <a:off x="7622674" y="3302610"/>
            <a:ext cx="3737089" cy="2309519"/>
          </a:xfrm>
          <a:prstGeom prst="rect">
            <a:avLst/>
          </a:prstGeom>
        </p:spPr>
      </p:pic>
    </p:spTree>
    <p:extLst>
      <p:ext uri="{BB962C8B-B14F-4D97-AF65-F5344CB8AC3E}">
        <p14:creationId xmlns:p14="http://schemas.microsoft.com/office/powerpoint/2010/main" val="251137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390F18D-9122-417D-A7E2-401869A167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49872" y="1686045"/>
            <a:ext cx="1608315" cy="2859227"/>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6FBA73C0-31D2-4429-9E40-5E42F8FAE973}"/>
              </a:ext>
            </a:extLst>
          </p:cNvPr>
          <p:cNvSpPr txBox="1"/>
          <p:nvPr/>
        </p:nvSpPr>
        <p:spPr>
          <a:xfrm>
            <a:off x="2000808" y="4629148"/>
            <a:ext cx="1557998" cy="830997"/>
          </a:xfrm>
          <a:prstGeom prst="rect">
            <a:avLst/>
          </a:prstGeom>
          <a:noFill/>
        </p:spPr>
        <p:txBody>
          <a:bodyPr wrap="square" rtlCol="0">
            <a:spAutoFit/>
          </a:bodyPr>
          <a:lstStyle/>
          <a:p>
            <a:pPr algn="ctr"/>
            <a:r>
              <a:rPr lang="en-GB" sz="1600">
                <a:solidFill>
                  <a:srgbClr val="232D82"/>
                </a:solidFill>
              </a:rPr>
              <a:t>65mm gap under riser cupboard door</a:t>
            </a:r>
          </a:p>
        </p:txBody>
      </p:sp>
      <p:pic>
        <p:nvPicPr>
          <p:cNvPr id="11" name="Content Placeholder 6">
            <a:extLst>
              <a:ext uri="{FF2B5EF4-FFF2-40B4-BE49-F238E27FC236}">
                <a16:creationId xmlns:a16="http://schemas.microsoft.com/office/drawing/2014/main" id="{2F26C0F9-63EA-40D3-A6BF-B8D6CE2EE8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6057" y="1684945"/>
            <a:ext cx="1608934" cy="2860327"/>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B8BC45F5-EDF1-4F60-86BF-786AF9D3EB93}"/>
              </a:ext>
            </a:extLst>
          </p:cNvPr>
          <p:cNvSpPr txBox="1"/>
          <p:nvPr/>
        </p:nvSpPr>
        <p:spPr>
          <a:xfrm>
            <a:off x="4366993" y="4629148"/>
            <a:ext cx="1557998" cy="584775"/>
          </a:xfrm>
          <a:prstGeom prst="rect">
            <a:avLst/>
          </a:prstGeom>
          <a:noFill/>
        </p:spPr>
        <p:txBody>
          <a:bodyPr wrap="square" rtlCol="0">
            <a:spAutoFit/>
          </a:bodyPr>
          <a:lstStyle/>
          <a:p>
            <a:pPr algn="ctr"/>
            <a:r>
              <a:rPr lang="en-GB" sz="1600">
                <a:solidFill>
                  <a:srgbClr val="232D82"/>
                </a:solidFill>
              </a:rPr>
              <a:t>Panic Escape in London Hotel</a:t>
            </a:r>
          </a:p>
        </p:txBody>
      </p:sp>
      <p:pic>
        <p:nvPicPr>
          <p:cNvPr id="13" name="Picture 12">
            <a:extLst>
              <a:ext uri="{FF2B5EF4-FFF2-40B4-BE49-F238E27FC236}">
                <a16:creationId xmlns:a16="http://schemas.microsoft.com/office/drawing/2014/main" id="{EA54A93D-DA7B-4073-93D6-35206B0A9D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6948" y="1684945"/>
            <a:ext cx="1617063" cy="2874780"/>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B499C061-FE26-430B-BF34-CD37AED46CB7}"/>
              </a:ext>
            </a:extLst>
          </p:cNvPr>
          <p:cNvSpPr txBox="1"/>
          <p:nvPr/>
        </p:nvSpPr>
        <p:spPr>
          <a:xfrm>
            <a:off x="6634657" y="4629067"/>
            <a:ext cx="1557998" cy="830997"/>
          </a:xfrm>
          <a:prstGeom prst="rect">
            <a:avLst/>
          </a:prstGeom>
          <a:noFill/>
        </p:spPr>
        <p:txBody>
          <a:bodyPr wrap="square" rtlCol="0">
            <a:spAutoFit/>
          </a:bodyPr>
          <a:lstStyle/>
          <a:p>
            <a:pPr algn="ctr"/>
            <a:r>
              <a:rPr lang="en-GB" sz="1600">
                <a:solidFill>
                  <a:srgbClr val="232D82"/>
                </a:solidFill>
              </a:rPr>
              <a:t>How effective would these fire doors be?</a:t>
            </a:r>
          </a:p>
        </p:txBody>
      </p:sp>
      <p:pic>
        <p:nvPicPr>
          <p:cNvPr id="15" name="Picture 14">
            <a:extLst>
              <a:ext uri="{FF2B5EF4-FFF2-40B4-BE49-F238E27FC236}">
                <a16:creationId xmlns:a16="http://schemas.microsoft.com/office/drawing/2014/main" id="{A3B93814-6106-49F3-BEC6-542E1CB5DE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9229" y="1703417"/>
            <a:ext cx="1603539" cy="2850736"/>
          </a:xfrm>
          <a:prstGeom prst="rect">
            <a:avLst/>
          </a:prstGeom>
          <a:ln>
            <a:noFill/>
          </a:ln>
          <a:effectLst>
            <a:outerShdw blurRad="190500" algn="tl" rotWithShape="0">
              <a:srgbClr val="000000">
                <a:alpha val="70000"/>
              </a:srgbClr>
            </a:outerShdw>
          </a:effectLst>
        </p:spPr>
      </p:pic>
      <p:sp>
        <p:nvSpPr>
          <p:cNvPr id="16" name="TextBox 15">
            <a:extLst>
              <a:ext uri="{FF2B5EF4-FFF2-40B4-BE49-F238E27FC236}">
                <a16:creationId xmlns:a16="http://schemas.microsoft.com/office/drawing/2014/main" id="{E9C28CD6-5063-4041-9F36-6F4D18019989}"/>
              </a:ext>
            </a:extLst>
          </p:cNvPr>
          <p:cNvSpPr txBox="1"/>
          <p:nvPr/>
        </p:nvSpPr>
        <p:spPr>
          <a:xfrm>
            <a:off x="8579229" y="4629067"/>
            <a:ext cx="1816617" cy="830997"/>
          </a:xfrm>
          <a:prstGeom prst="rect">
            <a:avLst/>
          </a:prstGeom>
          <a:noFill/>
        </p:spPr>
        <p:txBody>
          <a:bodyPr wrap="square" rtlCol="0">
            <a:spAutoFit/>
          </a:bodyPr>
          <a:lstStyle/>
          <a:p>
            <a:pPr algn="ctr"/>
            <a:r>
              <a:rPr lang="en-GB" sz="1600">
                <a:solidFill>
                  <a:srgbClr val="232D82"/>
                </a:solidFill>
              </a:rPr>
              <a:t>Back of house doors in another top London hotel</a:t>
            </a:r>
          </a:p>
        </p:txBody>
      </p:sp>
      <p:sp>
        <p:nvSpPr>
          <p:cNvPr id="17" name="Rectangle 16">
            <a:extLst>
              <a:ext uri="{FF2B5EF4-FFF2-40B4-BE49-F238E27FC236}">
                <a16:creationId xmlns:a16="http://schemas.microsoft.com/office/drawing/2014/main" id="{60FA73EC-1150-4253-9125-5BC1465DE07F}"/>
              </a:ext>
            </a:extLst>
          </p:cNvPr>
          <p:cNvSpPr/>
          <p:nvPr/>
        </p:nvSpPr>
        <p:spPr>
          <a:xfrm>
            <a:off x="1949872" y="905638"/>
            <a:ext cx="8288500" cy="507831"/>
          </a:xfrm>
          <a:prstGeom prst="rect">
            <a:avLst/>
          </a:prstGeom>
          <a:solidFill>
            <a:srgbClr val="232D82"/>
          </a:solidFill>
          <a:ln>
            <a:noFill/>
          </a:ln>
        </p:spPr>
        <p:txBody>
          <a:bodyPr wrap="square">
            <a:spAutoFit/>
          </a:bodyPr>
          <a:lstStyle/>
          <a:p>
            <a:pPr lvl="0">
              <a:lnSpc>
                <a:spcPct val="90000"/>
              </a:lnSpc>
            </a:pPr>
            <a:endParaRPr lang="en-GB" sz="600">
              <a:solidFill>
                <a:schemeClr val="bg1"/>
              </a:solidFill>
            </a:endParaRPr>
          </a:p>
          <a:p>
            <a:pPr lvl="0">
              <a:lnSpc>
                <a:spcPct val="90000"/>
              </a:lnSpc>
            </a:pPr>
            <a:r>
              <a:rPr lang="en-GB">
                <a:solidFill>
                  <a:schemeClr val="bg1"/>
                </a:solidFill>
              </a:rPr>
              <a:t>You’ll be surprised how many fire door safety hazards we see on a regular basis!</a:t>
            </a:r>
          </a:p>
          <a:p>
            <a:pPr lvl="0">
              <a:lnSpc>
                <a:spcPct val="90000"/>
              </a:lnSpc>
            </a:pPr>
            <a:endParaRPr lang="en-GB" sz="600">
              <a:solidFill>
                <a:schemeClr val="bg1"/>
              </a:solidFill>
            </a:endParaRPr>
          </a:p>
        </p:txBody>
      </p:sp>
    </p:spTree>
    <p:extLst>
      <p:ext uri="{BB962C8B-B14F-4D97-AF65-F5344CB8AC3E}">
        <p14:creationId xmlns:p14="http://schemas.microsoft.com/office/powerpoint/2010/main" val="1436120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6EA8DC9-F0FB-4486-819E-C3464ACFDF2B}"/>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0908AB14-336B-40E3-8FC2-914526972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12093E7-9B68-4223-BB87-A22B61F8D23B}"/>
                </a:ext>
              </a:extLst>
            </p:cNvPr>
            <p:cNvSpPr/>
            <p:nvPr/>
          </p:nvSpPr>
          <p:spPr>
            <a:xfrm>
              <a:off x="11073130" y="6541800"/>
              <a:ext cx="841779" cy="237691"/>
            </a:xfrm>
            <a:prstGeom prst="rect">
              <a:avLst/>
            </a:prstGeom>
            <a:solidFill>
              <a:srgbClr val="545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CEBC33E9-EEF9-4BF1-BD01-5D8F7106B949}"/>
              </a:ext>
            </a:extLst>
          </p:cNvPr>
          <p:cNvSpPr txBox="1"/>
          <p:nvPr/>
        </p:nvSpPr>
        <p:spPr>
          <a:xfrm>
            <a:off x="3338818" y="1694931"/>
            <a:ext cx="5212360" cy="2246769"/>
          </a:xfrm>
          <a:prstGeom prst="rect">
            <a:avLst/>
          </a:prstGeom>
          <a:noFill/>
        </p:spPr>
        <p:txBody>
          <a:bodyPr wrap="square" rtlCol="0">
            <a:spAutoFit/>
          </a:bodyPr>
          <a:lstStyle/>
          <a:p>
            <a:pPr algn="ctr"/>
            <a:r>
              <a:rPr lang="en-GB" sz="4400" b="1">
                <a:solidFill>
                  <a:schemeClr val="bg1"/>
                </a:solidFill>
                <a:cs typeface="Calibri Light" panose="020F0302020204030204" pitchFamily="34" charset="0"/>
              </a:rPr>
              <a:t>SECTION 5</a:t>
            </a:r>
          </a:p>
          <a:p>
            <a:pPr algn="ctr"/>
            <a:endParaRPr lang="en-GB" sz="3200" b="1">
              <a:solidFill>
                <a:schemeClr val="bg1"/>
              </a:solidFill>
              <a:cs typeface="Calibri Light" panose="020F0302020204030204" pitchFamily="34" charset="0"/>
            </a:endParaRPr>
          </a:p>
          <a:p>
            <a:pPr algn="ctr"/>
            <a:r>
              <a:rPr lang="en-GB" sz="3200" b="1">
                <a:solidFill>
                  <a:schemeClr val="bg1"/>
                </a:solidFill>
                <a:cs typeface="Calibri Light" panose="020F0302020204030204" pitchFamily="34" charset="0"/>
              </a:rPr>
              <a:t>Building Operators Legal Obligations</a:t>
            </a:r>
          </a:p>
        </p:txBody>
      </p:sp>
    </p:spTree>
    <p:extLst>
      <p:ext uri="{BB962C8B-B14F-4D97-AF65-F5344CB8AC3E}">
        <p14:creationId xmlns:p14="http://schemas.microsoft.com/office/powerpoint/2010/main" val="1821273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286" y="395521"/>
            <a:ext cx="10152753" cy="674031"/>
          </a:xfrm>
          <a:prstGeom prst="rect">
            <a:avLst/>
          </a:prstGeom>
          <a:solidFill>
            <a:srgbClr val="232D82"/>
          </a:solidFill>
          <a:ln>
            <a:noFill/>
          </a:ln>
        </p:spPr>
        <p:txBody>
          <a:bodyPr wrap="square" lIns="91440" tIns="45720" rIns="91440" bIns="45720" rtlCol="0" anchor="t">
            <a:spAutoFit/>
          </a:bodyPr>
          <a:lstStyle/>
          <a:p>
            <a:pPr lvl="0">
              <a:lnSpc>
                <a:spcPct val="90000"/>
              </a:lnSpc>
            </a:pPr>
            <a:endParaRPr lang="en-GB" sz="1100">
              <a:solidFill>
                <a:schemeClr val="bg1"/>
              </a:solidFill>
            </a:endParaRPr>
          </a:p>
          <a:p>
            <a:pPr>
              <a:lnSpc>
                <a:spcPct val="90000"/>
              </a:lnSpc>
            </a:pPr>
            <a:r>
              <a:rPr lang="en-GB" sz="2000">
                <a:solidFill>
                  <a:schemeClr val="bg1"/>
                </a:solidFill>
              </a:rPr>
              <a:t>Building Operator’s Legal Obligations - Overview</a:t>
            </a:r>
            <a:endParaRPr lang="en-GB" sz="2000">
              <a:solidFill>
                <a:schemeClr val="bg1"/>
              </a:solidFill>
              <a:ea typeface="Calibri"/>
              <a:cs typeface="Calibri"/>
            </a:endParaRPr>
          </a:p>
          <a:p>
            <a:pPr lvl="0">
              <a:lnSpc>
                <a:spcPct val="90000"/>
              </a:lnSpc>
            </a:pPr>
            <a:endParaRPr lang="en-GB" sz="1100">
              <a:solidFill>
                <a:schemeClr val="bg1"/>
              </a:solidFill>
            </a:endParaRP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CE9AB84-4469-47BC-A00D-24EB5959DF26}"/>
              </a:ext>
            </a:extLst>
          </p:cNvPr>
          <p:cNvSpPr/>
          <p:nvPr/>
        </p:nvSpPr>
        <p:spPr>
          <a:xfrm>
            <a:off x="849899" y="1686174"/>
            <a:ext cx="9590823" cy="3477875"/>
          </a:xfrm>
          <a:prstGeom prst="rect">
            <a:avLst/>
          </a:prstGeom>
        </p:spPr>
        <p:txBody>
          <a:bodyPr wrap="square">
            <a:spAutoFit/>
          </a:bodyPr>
          <a:lstStyle/>
          <a:p>
            <a:pPr marL="285750" indent="-285750">
              <a:buFont typeface="Arial" panose="020B0604020202020204" pitchFamily="34" charset="0"/>
              <a:buChar char="•"/>
            </a:pPr>
            <a:r>
              <a:rPr lang="en-GB" sz="2000" dirty="0">
                <a:solidFill>
                  <a:srgbClr val="232D82"/>
                </a:solidFill>
              </a:rPr>
              <a:t>In 2005  the ‘Regulatory Reform (Fire Safety) Order was introduced and came into force in 2006.</a:t>
            </a:r>
          </a:p>
          <a:p>
            <a:endParaRPr lang="en-GB" sz="2000" dirty="0">
              <a:solidFill>
                <a:srgbClr val="232D82"/>
              </a:solidFill>
            </a:endParaRPr>
          </a:p>
          <a:p>
            <a:pPr marL="285750" indent="-285750">
              <a:buFont typeface="Arial" panose="020B0604020202020204" pitchFamily="34" charset="0"/>
              <a:buChar char="•"/>
            </a:pPr>
            <a:r>
              <a:rPr lang="en-GB" sz="2000" dirty="0">
                <a:solidFill>
                  <a:srgbClr val="232D82"/>
                </a:solidFill>
              </a:rPr>
              <a:t>The RR(FS)O or ‘Fire Safety Order’ applies to virtually all premises other than inside peoples’ private homes.</a:t>
            </a:r>
          </a:p>
          <a:p>
            <a:pPr marL="285750" indent="-285750">
              <a:buFont typeface="Arial" panose="020B0604020202020204" pitchFamily="34" charset="0"/>
              <a:buChar char="•"/>
            </a:pPr>
            <a:endParaRPr lang="en-GB" sz="2000" dirty="0">
              <a:solidFill>
                <a:srgbClr val="232D82"/>
              </a:solidFill>
            </a:endParaRPr>
          </a:p>
          <a:p>
            <a:pPr marL="285750" indent="-285750">
              <a:buFont typeface="Arial" panose="020B0604020202020204" pitchFamily="34" charset="0"/>
              <a:buChar char="•"/>
            </a:pPr>
            <a:r>
              <a:rPr lang="en-GB" sz="2000" dirty="0">
                <a:solidFill>
                  <a:srgbClr val="232D82"/>
                </a:solidFill>
              </a:rPr>
              <a:t>The Fire Safety Act clarifies that flat entrance doors fall under the domain of the RRO.</a:t>
            </a:r>
          </a:p>
          <a:p>
            <a:endParaRPr lang="en-GB" sz="2000" dirty="0">
              <a:solidFill>
                <a:srgbClr val="232D82"/>
              </a:solidFill>
            </a:endParaRPr>
          </a:p>
          <a:p>
            <a:pPr marL="285750" indent="-285750">
              <a:buFont typeface="Arial" panose="020B0604020202020204" pitchFamily="34" charset="0"/>
              <a:buChar char="•"/>
            </a:pPr>
            <a:r>
              <a:rPr lang="en-GB" sz="2000" dirty="0">
                <a:solidFill>
                  <a:srgbClr val="232D82"/>
                </a:solidFill>
              </a:rPr>
              <a:t>It is enforced by Fire &amp; Rescue Services and applies to England and Wales.</a:t>
            </a:r>
          </a:p>
          <a:p>
            <a:endParaRPr lang="en-GB" sz="2000" dirty="0">
              <a:solidFill>
                <a:srgbClr val="232D82"/>
              </a:solidFill>
            </a:endParaRPr>
          </a:p>
          <a:p>
            <a:pPr marL="285750" indent="-285750">
              <a:buFont typeface="Arial" panose="020B0604020202020204" pitchFamily="34" charset="0"/>
              <a:buChar char="•"/>
            </a:pPr>
            <a:r>
              <a:rPr lang="en-GB" sz="2000" dirty="0">
                <a:solidFill>
                  <a:srgbClr val="232D82"/>
                </a:solidFill>
              </a:rPr>
              <a:t>Building operators have a legal duty to comply and must appoint a ‘Responsible Person’.</a:t>
            </a:r>
          </a:p>
        </p:txBody>
      </p:sp>
    </p:spTree>
    <p:extLst>
      <p:ext uri="{BB962C8B-B14F-4D97-AF65-F5344CB8AC3E}">
        <p14:creationId xmlns:p14="http://schemas.microsoft.com/office/powerpoint/2010/main" val="109698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65B5891-7422-2748-FACC-D80248EC358E}"/>
              </a:ext>
            </a:extLst>
          </p:cNvPr>
          <p:cNvSpPr txBox="1"/>
          <p:nvPr/>
        </p:nvSpPr>
        <p:spPr>
          <a:xfrm>
            <a:off x="-286" y="301737"/>
            <a:ext cx="10152753" cy="674031"/>
          </a:xfrm>
          <a:prstGeom prst="rect">
            <a:avLst/>
          </a:prstGeom>
          <a:solidFill>
            <a:srgbClr val="232D82"/>
          </a:solidFill>
          <a:ln>
            <a:noFill/>
          </a:ln>
        </p:spPr>
        <p:txBody>
          <a:bodyPr wrap="square" rtlCol="0">
            <a:spAutoFit/>
          </a:bodyPr>
          <a:lstStyle/>
          <a:p>
            <a:pPr lvl="0">
              <a:lnSpc>
                <a:spcPct val="90000"/>
              </a:lnSpc>
            </a:pPr>
            <a:endParaRPr lang="en-GB" sz="1100">
              <a:solidFill>
                <a:schemeClr val="bg1"/>
              </a:solidFill>
            </a:endParaRPr>
          </a:p>
          <a:p>
            <a:pPr lvl="0">
              <a:lnSpc>
                <a:spcPct val="90000"/>
              </a:lnSpc>
            </a:pPr>
            <a:r>
              <a:rPr lang="en-GB" sz="2000">
                <a:solidFill>
                  <a:schemeClr val="bg1"/>
                </a:solidFill>
              </a:rPr>
              <a:t>Building Operator’s Legal Obligations</a:t>
            </a:r>
          </a:p>
          <a:p>
            <a:pPr lvl="0">
              <a:lnSpc>
                <a:spcPct val="90000"/>
              </a:lnSpc>
            </a:pPr>
            <a:endParaRPr lang="en-GB" sz="1100">
              <a:solidFill>
                <a:schemeClr val="bg1"/>
              </a:solidFill>
            </a:endParaRPr>
          </a:p>
        </p:txBody>
      </p:sp>
      <p:sp>
        <p:nvSpPr>
          <p:cNvPr id="6" name="Content Placeholder 5">
            <a:extLst>
              <a:ext uri="{FF2B5EF4-FFF2-40B4-BE49-F238E27FC236}">
                <a16:creationId xmlns:a16="http://schemas.microsoft.com/office/drawing/2014/main" id="{C0F74C90-6459-2C6B-8BC5-7FD3050BE2F8}"/>
              </a:ext>
            </a:extLst>
          </p:cNvPr>
          <p:cNvSpPr>
            <a:spLocks noGrp="1"/>
          </p:cNvSpPr>
          <p:nvPr>
            <p:ph idx="1"/>
          </p:nvPr>
        </p:nvSpPr>
        <p:spPr>
          <a:xfrm>
            <a:off x="451339" y="1509102"/>
            <a:ext cx="10515600" cy="4351338"/>
          </a:xfrm>
        </p:spPr>
        <p:txBody>
          <a:bodyPr vert="horz" lIns="91440" tIns="45720" rIns="91440" bIns="45720" rtlCol="0" anchor="t">
            <a:normAutofit/>
          </a:bodyPr>
          <a:lstStyle/>
          <a:p>
            <a:r>
              <a:rPr lang="en-US" sz="2400">
                <a:solidFill>
                  <a:srgbClr val="232D82"/>
                </a:solidFill>
                <a:ea typeface="+mn-lt"/>
                <a:cs typeface="+mn-lt"/>
              </a:rPr>
              <a:t>The Regulatory Reform (Fire Safety) Order 2005 states fire doors are a legal requirement in all non-domestic properties, including businesses, commercial premises and public buildings. They’re also required in residential flats and houses of multiple occupancies. </a:t>
            </a:r>
          </a:p>
          <a:p>
            <a:pPr marL="0" indent="0">
              <a:buNone/>
            </a:pPr>
            <a:endParaRPr lang="en-US" sz="2400">
              <a:solidFill>
                <a:srgbClr val="232D82"/>
              </a:solidFill>
              <a:cs typeface="Calibri" panose="020F0502020204030204"/>
            </a:endParaRPr>
          </a:p>
          <a:p>
            <a:r>
              <a:rPr lang="en-US" sz="2400">
                <a:solidFill>
                  <a:srgbClr val="232D82"/>
                </a:solidFill>
                <a:cs typeface="Calibri" panose="020F0502020204030204"/>
              </a:rPr>
              <a:t>Approved Document B (</a:t>
            </a:r>
            <a:r>
              <a:rPr lang="en-US" sz="2400">
                <a:solidFill>
                  <a:srgbClr val="232D82"/>
                </a:solidFill>
                <a:ea typeface="+mn-lt"/>
                <a:cs typeface="+mn-lt"/>
              </a:rPr>
              <a:t>volume 1) states that in domestic dwellings above two levels, every door leading to the stairwell (at all levels) must be a fire door, where the door leads to a habitable room. (i.e. not a bathroom or w/c). Fire doors are also required in loft conversions; between house and integral garage; and between the business and residential elements in a mixed-use building.</a:t>
            </a:r>
            <a:endParaRPr lang="en-US" sz="2400">
              <a:solidFill>
                <a:srgbClr val="232D82"/>
              </a:solidFill>
              <a:cs typeface="Calibri" panose="020F0502020204030204"/>
            </a:endParaRPr>
          </a:p>
          <a:p>
            <a:endParaRPr lang="en-US" sz="1800">
              <a:solidFill>
                <a:srgbClr val="232D82"/>
              </a:solidFill>
              <a:cs typeface="Calibri" panose="020F0502020204030204"/>
            </a:endParaRPr>
          </a:p>
          <a:p>
            <a:endParaRPr lang="en-US" sz="1800">
              <a:solidFill>
                <a:srgbClr val="232D82"/>
              </a:solidFill>
              <a:cs typeface="Calibri" panose="020F0502020204030204"/>
            </a:endParaRPr>
          </a:p>
          <a:p>
            <a:endParaRPr lang="en-US" sz="1800">
              <a:solidFill>
                <a:srgbClr val="232D82"/>
              </a:solidFill>
              <a:cs typeface="Calibri" panose="020F0502020204030204"/>
            </a:endParaRPr>
          </a:p>
        </p:txBody>
      </p:sp>
      <p:sp>
        <p:nvSpPr>
          <p:cNvPr id="10" name="TextBox 9">
            <a:extLst>
              <a:ext uri="{FF2B5EF4-FFF2-40B4-BE49-F238E27FC236}">
                <a16:creationId xmlns:a16="http://schemas.microsoft.com/office/drawing/2014/main" id="{46C283EC-AB7B-A95F-482D-9427BAE03C7B}"/>
              </a:ext>
            </a:extLst>
          </p:cNvPr>
          <p:cNvSpPr txBox="1"/>
          <p:nvPr/>
        </p:nvSpPr>
        <p:spPr>
          <a:xfrm>
            <a:off x="-286" y="395521"/>
            <a:ext cx="10152753" cy="521681"/>
          </a:xfrm>
          <a:prstGeom prst="rect">
            <a:avLst/>
          </a:prstGeom>
          <a:solidFill>
            <a:srgbClr val="232D82"/>
          </a:solidFill>
          <a:ln>
            <a:noFill/>
          </a:ln>
        </p:spPr>
        <p:txBody>
          <a:bodyPr wrap="square" lIns="91440" tIns="45720" rIns="91440" bIns="45720" rtlCol="0" anchor="t">
            <a:spAutoFit/>
          </a:bodyPr>
          <a:lstStyle/>
          <a:p>
            <a:pPr>
              <a:lnSpc>
                <a:spcPct val="90000"/>
              </a:lnSpc>
            </a:pPr>
            <a:r>
              <a:rPr lang="en-GB" sz="2000">
                <a:solidFill>
                  <a:schemeClr val="bg1"/>
                </a:solidFill>
              </a:rPr>
              <a:t>Building Operator’s Legal Obligations – RRO &amp; Approved Document B</a:t>
            </a:r>
            <a:endParaRPr lang="en-US">
              <a:solidFill>
                <a:schemeClr val="bg1"/>
              </a:solidFill>
            </a:endParaRPr>
          </a:p>
          <a:p>
            <a:pPr lvl="0">
              <a:lnSpc>
                <a:spcPct val="90000"/>
              </a:lnSpc>
            </a:pPr>
            <a:endParaRPr lang="en-GB" sz="1100">
              <a:solidFill>
                <a:schemeClr val="bg1"/>
              </a:solidFill>
            </a:endParaRPr>
          </a:p>
        </p:txBody>
      </p:sp>
    </p:spTree>
    <p:extLst>
      <p:ext uri="{BB962C8B-B14F-4D97-AF65-F5344CB8AC3E}">
        <p14:creationId xmlns:p14="http://schemas.microsoft.com/office/powerpoint/2010/main" val="411267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634C8-1149-40DC-9C99-59C9D958B6E4}"/>
              </a:ext>
            </a:extLst>
          </p:cNvPr>
          <p:cNvSpPr txBox="1"/>
          <p:nvPr/>
        </p:nvSpPr>
        <p:spPr>
          <a:xfrm>
            <a:off x="713774" y="490266"/>
            <a:ext cx="4296104" cy="646331"/>
          </a:xfrm>
          <a:prstGeom prst="rect">
            <a:avLst/>
          </a:prstGeom>
          <a:noFill/>
        </p:spPr>
        <p:txBody>
          <a:bodyPr wrap="square" lIns="91440" tIns="45720" rIns="91440" bIns="45720" rtlCol="0" anchor="t">
            <a:spAutoFit/>
          </a:bodyPr>
          <a:lstStyle/>
          <a:p>
            <a:r>
              <a:rPr lang="en-GB" sz="3600" b="1">
                <a:solidFill>
                  <a:srgbClr val="232E83"/>
                </a:solidFill>
                <a:cs typeface="Calibri Light"/>
              </a:rPr>
              <a:t>Learning Objectives </a:t>
            </a:r>
            <a:endParaRPr lang="en-GB" sz="3600" b="1">
              <a:solidFill>
                <a:srgbClr val="232E83"/>
              </a:solidFill>
              <a:cs typeface="Calibri Light" panose="020F0302020204030204" pitchFamily="34" charset="0"/>
            </a:endParaRPr>
          </a:p>
        </p:txBody>
      </p:sp>
      <p:sp>
        <p:nvSpPr>
          <p:cNvPr id="3" name="TextBox 2">
            <a:extLst>
              <a:ext uri="{FF2B5EF4-FFF2-40B4-BE49-F238E27FC236}">
                <a16:creationId xmlns:a16="http://schemas.microsoft.com/office/drawing/2014/main" id="{2EF60AB3-E366-4347-8E96-ACE4B8B53038}"/>
              </a:ext>
            </a:extLst>
          </p:cNvPr>
          <p:cNvSpPr txBox="1"/>
          <p:nvPr/>
        </p:nvSpPr>
        <p:spPr>
          <a:xfrm>
            <a:off x="715295" y="1404478"/>
            <a:ext cx="11068827" cy="4493538"/>
          </a:xfrm>
          <a:prstGeom prst="rect">
            <a:avLst/>
          </a:prstGeom>
          <a:noFill/>
        </p:spPr>
        <p:txBody>
          <a:bodyPr wrap="square" lIns="91440" tIns="45720" rIns="91440" bIns="45720" rtlCol="0" anchor="t">
            <a:spAutoFit/>
          </a:bodyPr>
          <a:lstStyle/>
          <a:p>
            <a:r>
              <a:rPr lang="en-GB">
                <a:solidFill>
                  <a:srgbClr val="232E83"/>
                </a:solidFill>
                <a:cs typeface="Calibri"/>
              </a:rPr>
              <a:t>By the end of this presentation, you will be able to:</a:t>
            </a:r>
          </a:p>
          <a:p>
            <a:pPr marL="342900" indent="-342900">
              <a:buFont typeface="Arial" panose="020B0604020202020204" pitchFamily="34" charset="0"/>
              <a:buChar char="•"/>
            </a:pPr>
            <a:endParaRPr lang="en-GB">
              <a:solidFill>
                <a:srgbClr val="232E83"/>
              </a:solidFill>
              <a:cs typeface="Calibri"/>
            </a:endParaRPr>
          </a:p>
          <a:p>
            <a:pPr marL="342900" indent="-342900">
              <a:buFont typeface="Arial" panose="020B0604020202020204" pitchFamily="34" charset="0"/>
              <a:buChar char="•"/>
            </a:pPr>
            <a:r>
              <a:rPr lang="en-GB">
                <a:solidFill>
                  <a:srgbClr val="232E83"/>
                </a:solidFill>
              </a:rPr>
              <a:t>Understand the role of passive fire protection </a:t>
            </a:r>
            <a:endParaRPr lang="en-GB">
              <a:cs typeface="Calibri" panose="020F0502020204030204"/>
            </a:endParaRPr>
          </a:p>
          <a:p>
            <a:pPr marL="342900" indent="-342900">
              <a:buFont typeface="Arial" panose="020B0604020202020204" pitchFamily="34" charset="0"/>
              <a:buChar char="•"/>
            </a:pPr>
            <a:endParaRPr lang="en-GB">
              <a:solidFill>
                <a:srgbClr val="232E83"/>
              </a:solidFill>
              <a:cs typeface="Calibri" panose="020F0502020204030204"/>
            </a:endParaRPr>
          </a:p>
          <a:p>
            <a:pPr marL="342900" indent="-342900">
              <a:buFont typeface="Arial" panose="020B0604020202020204" pitchFamily="34" charset="0"/>
              <a:buChar char="•"/>
            </a:pPr>
            <a:r>
              <a:rPr lang="en-GB">
                <a:solidFill>
                  <a:srgbClr val="232E83"/>
                </a:solidFill>
                <a:cs typeface="Calibri" panose="020F0502020204030204"/>
              </a:rPr>
              <a:t>Understand compartmentation </a:t>
            </a:r>
          </a:p>
          <a:p>
            <a:pPr marL="342900" indent="-342900">
              <a:buFont typeface="Arial" panose="020B0604020202020204" pitchFamily="34" charset="0"/>
              <a:buChar char="•"/>
            </a:pPr>
            <a:endParaRPr lang="en-GB">
              <a:solidFill>
                <a:srgbClr val="232E83"/>
              </a:solidFill>
              <a:cs typeface="Calibri" panose="020F0502020204030204"/>
            </a:endParaRPr>
          </a:p>
          <a:p>
            <a:pPr marL="342900" indent="-342900">
              <a:buFont typeface="Arial" panose="020B0604020202020204" pitchFamily="34" charset="0"/>
              <a:buChar char="•"/>
            </a:pPr>
            <a:r>
              <a:rPr lang="en-GB">
                <a:solidFill>
                  <a:srgbClr val="232E83"/>
                </a:solidFill>
                <a:cs typeface="Calibri" panose="020F0502020204030204"/>
              </a:rPr>
              <a:t>Understand the role of fire doors</a:t>
            </a:r>
          </a:p>
          <a:p>
            <a:pPr marL="342900" indent="-342900">
              <a:buFont typeface="Arial" panose="020B0604020202020204" pitchFamily="34" charset="0"/>
              <a:buChar char="•"/>
            </a:pPr>
            <a:endParaRPr lang="en-GB">
              <a:solidFill>
                <a:srgbClr val="232E83"/>
              </a:solidFill>
              <a:cs typeface="Calibri" panose="020F0502020204030204"/>
            </a:endParaRPr>
          </a:p>
          <a:p>
            <a:pPr marL="342900" indent="-342900">
              <a:buFont typeface="Arial" panose="020B0604020202020204" pitchFamily="34" charset="0"/>
              <a:buChar char="•"/>
            </a:pPr>
            <a:r>
              <a:rPr lang="en-GB">
                <a:solidFill>
                  <a:srgbClr val="232E83"/>
                </a:solidFill>
                <a:cs typeface="Calibri" panose="020F0502020204030204"/>
              </a:rPr>
              <a:t>Learn how to inspect your own doors</a:t>
            </a:r>
          </a:p>
          <a:p>
            <a:pPr marL="342900" indent="-342900">
              <a:buFont typeface="Arial" panose="020B0604020202020204" pitchFamily="34" charset="0"/>
              <a:buChar char="•"/>
            </a:pPr>
            <a:endParaRPr lang="en-GB">
              <a:solidFill>
                <a:srgbClr val="232E83"/>
              </a:solidFill>
            </a:endParaRPr>
          </a:p>
          <a:p>
            <a:pPr marL="342900" indent="-342900">
              <a:buFont typeface="Arial" panose="020B0604020202020204" pitchFamily="34" charset="0"/>
              <a:buChar char="•"/>
            </a:pPr>
            <a:r>
              <a:rPr lang="en-GB">
                <a:solidFill>
                  <a:srgbClr val="232E83"/>
                </a:solidFill>
              </a:rPr>
              <a:t>Learn about the building operators’ legal obligations and how the law applies to Passive Fire Protection</a:t>
            </a:r>
            <a:endParaRPr lang="en-GB">
              <a:solidFill>
                <a:srgbClr val="232E83"/>
              </a:solidFill>
              <a:cs typeface="Calibri" panose="020F0502020204030204"/>
            </a:endParaRPr>
          </a:p>
          <a:p>
            <a:pPr marL="342900" indent="-342900">
              <a:buFont typeface="Arial" panose="020B0604020202020204" pitchFamily="34" charset="0"/>
              <a:buChar char="•"/>
            </a:pPr>
            <a:endParaRPr lang="en-GB">
              <a:solidFill>
                <a:srgbClr val="232E83"/>
              </a:solidFill>
              <a:cs typeface="Calibri" panose="020F0502020204030204"/>
            </a:endParaRPr>
          </a:p>
          <a:p>
            <a:pPr marL="342900" indent="-342900">
              <a:buFont typeface="Arial" panose="020B0604020202020204" pitchFamily="34" charset="0"/>
              <a:buChar char="•"/>
            </a:pPr>
            <a:r>
              <a:rPr lang="en-GB">
                <a:solidFill>
                  <a:srgbClr val="232E83"/>
                </a:solidFill>
              </a:rPr>
              <a:t>Understand competence</a:t>
            </a:r>
            <a:endParaRPr lang="en-GB">
              <a:solidFill>
                <a:srgbClr val="232E83"/>
              </a:solidFill>
              <a:cs typeface="Calibri"/>
            </a:endParaRPr>
          </a:p>
          <a:p>
            <a:pPr marL="342900" lvl="0" indent="-342900">
              <a:buFont typeface="Arial" panose="020B0604020202020204" pitchFamily="34" charset="0"/>
              <a:buChar char="•"/>
            </a:pPr>
            <a:endParaRPr lang="en-GB">
              <a:solidFill>
                <a:srgbClr val="232E83"/>
              </a:solidFill>
              <a:cs typeface="Calibri"/>
            </a:endParaRPr>
          </a:p>
          <a:p>
            <a:pPr marL="342900" indent="-342900">
              <a:buFont typeface="Arial" panose="020B0604020202020204" pitchFamily="34" charset="0"/>
              <a:buChar char="•"/>
            </a:pPr>
            <a:r>
              <a:rPr lang="en-US" altLang="en-US">
                <a:solidFill>
                  <a:srgbClr val="232E83"/>
                </a:solidFill>
                <a:cs typeface="Calibri"/>
              </a:rPr>
              <a:t>Learn how to implement this into your organization</a:t>
            </a:r>
          </a:p>
          <a:p>
            <a:pPr marL="285750" indent="-285750">
              <a:buFont typeface="Arial" panose="020B0604020202020204" pitchFamily="34" charset="0"/>
              <a:buChar char="•"/>
            </a:pPr>
            <a:endParaRPr lang="en-GB" sz="1600">
              <a:solidFill>
                <a:srgbClr val="232E83"/>
              </a:solidFill>
            </a:endParaRPr>
          </a:p>
        </p:txBody>
      </p:sp>
      <p:sp>
        <p:nvSpPr>
          <p:cNvPr id="10" name="TextBox 9">
            <a:extLst>
              <a:ext uri="{FF2B5EF4-FFF2-40B4-BE49-F238E27FC236}">
                <a16:creationId xmlns:a16="http://schemas.microsoft.com/office/drawing/2014/main" id="{6EFF0D3D-914C-424F-9605-239AD28878FE}"/>
              </a:ext>
            </a:extLst>
          </p:cNvPr>
          <p:cNvSpPr txBox="1"/>
          <p:nvPr/>
        </p:nvSpPr>
        <p:spPr>
          <a:xfrm>
            <a:off x="7064186" y="6203919"/>
            <a:ext cx="4717013" cy="246221"/>
          </a:xfrm>
          <a:prstGeom prst="rect">
            <a:avLst/>
          </a:prstGeom>
          <a:noFill/>
        </p:spPr>
        <p:txBody>
          <a:bodyPr wrap="square" rtlCol="0">
            <a:spAutoFit/>
          </a:bodyPr>
          <a:lstStyle/>
          <a:p>
            <a:pPr algn="r"/>
            <a:r>
              <a:rPr lang="en-GB" sz="1000">
                <a:solidFill>
                  <a:schemeClr val="bg1"/>
                </a:solidFill>
                <a:cs typeface="Calibri Light" panose="020F0302020204030204" pitchFamily="34" charset="0"/>
              </a:rPr>
              <a:t>ventrogroup.com | Tel: 0345 38 10 999 | Email: contactus@ventrogroup.com</a:t>
            </a:r>
          </a:p>
        </p:txBody>
      </p:sp>
      <p:pic>
        <p:nvPicPr>
          <p:cNvPr id="11" name="Picture 10" descr="Logo, company name&#10;&#10;Description automatically generated">
            <a:extLst>
              <a:ext uri="{FF2B5EF4-FFF2-40B4-BE49-F238E27FC236}">
                <a16:creationId xmlns:a16="http://schemas.microsoft.com/office/drawing/2014/main" id="{8C8F492C-8084-4664-AFB3-6F3A3F419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7" y="6057307"/>
            <a:ext cx="1275457" cy="550749"/>
          </a:xfrm>
          <a:prstGeom prst="rect">
            <a:avLst/>
          </a:prstGeom>
        </p:spPr>
      </p:pic>
      <p:sp>
        <p:nvSpPr>
          <p:cNvPr id="4" name="TextBox 3">
            <a:extLst>
              <a:ext uri="{FF2B5EF4-FFF2-40B4-BE49-F238E27FC236}">
                <a16:creationId xmlns:a16="http://schemas.microsoft.com/office/drawing/2014/main" id="{D8730A17-78EC-4440-898D-E3E17A970568}"/>
              </a:ext>
            </a:extLst>
          </p:cNvPr>
          <p:cNvSpPr txBox="1"/>
          <p:nvPr/>
        </p:nvSpPr>
        <p:spPr>
          <a:xfrm>
            <a:off x="6548203" y="1851285"/>
            <a:ext cx="47169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5" name="TextBox 4">
            <a:extLst>
              <a:ext uri="{FF2B5EF4-FFF2-40B4-BE49-F238E27FC236}">
                <a16:creationId xmlns:a16="http://schemas.microsoft.com/office/drawing/2014/main" id="{3334D6C1-F3F8-412C-8086-EB6DBC6D02D8}"/>
              </a:ext>
            </a:extLst>
          </p:cNvPr>
          <p:cNvSpPr txBox="1"/>
          <p:nvPr/>
        </p:nvSpPr>
        <p:spPr>
          <a:xfrm>
            <a:off x="719996" y="15944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6" name="Rectangle 5">
            <a:extLst>
              <a:ext uri="{FF2B5EF4-FFF2-40B4-BE49-F238E27FC236}">
                <a16:creationId xmlns:a16="http://schemas.microsoft.com/office/drawing/2014/main" id="{BD248F64-AE72-417B-816E-FBA27325C61D}"/>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5670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65B5891-7422-2748-FACC-D80248EC358E}"/>
              </a:ext>
            </a:extLst>
          </p:cNvPr>
          <p:cNvSpPr txBox="1"/>
          <p:nvPr/>
        </p:nvSpPr>
        <p:spPr>
          <a:xfrm>
            <a:off x="-286" y="301737"/>
            <a:ext cx="10152753" cy="674031"/>
          </a:xfrm>
          <a:prstGeom prst="rect">
            <a:avLst/>
          </a:prstGeom>
          <a:solidFill>
            <a:srgbClr val="232D82"/>
          </a:solidFill>
          <a:ln>
            <a:noFill/>
          </a:ln>
        </p:spPr>
        <p:txBody>
          <a:bodyPr wrap="square" rtlCol="0">
            <a:spAutoFit/>
          </a:bodyPr>
          <a:lstStyle/>
          <a:p>
            <a:pPr lvl="0">
              <a:lnSpc>
                <a:spcPct val="90000"/>
              </a:lnSpc>
            </a:pPr>
            <a:endParaRPr lang="en-GB" sz="1100">
              <a:solidFill>
                <a:schemeClr val="bg1"/>
              </a:solidFill>
            </a:endParaRPr>
          </a:p>
          <a:p>
            <a:pPr lvl="0">
              <a:lnSpc>
                <a:spcPct val="90000"/>
              </a:lnSpc>
            </a:pPr>
            <a:r>
              <a:rPr lang="en-GB" sz="2000">
                <a:solidFill>
                  <a:schemeClr val="bg1"/>
                </a:solidFill>
              </a:rPr>
              <a:t>Building Operator’s Legal Obligations</a:t>
            </a:r>
          </a:p>
          <a:p>
            <a:pPr lvl="0">
              <a:lnSpc>
                <a:spcPct val="90000"/>
              </a:lnSpc>
            </a:pPr>
            <a:endParaRPr lang="en-GB" sz="1100">
              <a:solidFill>
                <a:schemeClr val="bg1"/>
              </a:solidFill>
            </a:endParaRPr>
          </a:p>
        </p:txBody>
      </p:sp>
      <p:sp>
        <p:nvSpPr>
          <p:cNvPr id="6" name="Content Placeholder 5">
            <a:extLst>
              <a:ext uri="{FF2B5EF4-FFF2-40B4-BE49-F238E27FC236}">
                <a16:creationId xmlns:a16="http://schemas.microsoft.com/office/drawing/2014/main" id="{C0F74C90-6459-2C6B-8BC5-7FD3050BE2F8}"/>
              </a:ext>
            </a:extLst>
          </p:cNvPr>
          <p:cNvSpPr>
            <a:spLocks noGrp="1"/>
          </p:cNvSpPr>
          <p:nvPr>
            <p:ph idx="1"/>
          </p:nvPr>
        </p:nvSpPr>
        <p:spPr>
          <a:xfrm>
            <a:off x="509954" y="1286364"/>
            <a:ext cx="10515600" cy="4351338"/>
          </a:xfrm>
        </p:spPr>
        <p:txBody>
          <a:bodyPr vert="horz" lIns="91440" tIns="45720" rIns="91440" bIns="45720" rtlCol="0" anchor="t">
            <a:normAutofit/>
          </a:bodyPr>
          <a:lstStyle/>
          <a:p>
            <a:pPr marL="0" indent="0">
              <a:buNone/>
            </a:pPr>
            <a:r>
              <a:rPr lang="en-US" sz="2000">
                <a:solidFill>
                  <a:srgbClr val="232D82"/>
                </a:solidFill>
                <a:ea typeface="+mn-lt"/>
                <a:cs typeface="+mn-lt"/>
              </a:rPr>
              <a:t>The Fire Safety (England) Regulations 2022 will make it a legal requirement from 23 January 2023 for responsible persons for all multi-occupied residential buildings in England with </a:t>
            </a:r>
            <a:r>
              <a:rPr lang="en-US" sz="2000" err="1">
                <a:solidFill>
                  <a:srgbClr val="232D82"/>
                </a:solidFill>
                <a:ea typeface="+mn-lt"/>
                <a:cs typeface="+mn-lt"/>
              </a:rPr>
              <a:t>storeys</a:t>
            </a:r>
            <a:r>
              <a:rPr lang="en-US" sz="2000">
                <a:solidFill>
                  <a:srgbClr val="232D82"/>
                </a:solidFill>
                <a:ea typeface="+mn-lt"/>
                <a:cs typeface="+mn-lt"/>
              </a:rPr>
              <a:t> over 11 </a:t>
            </a:r>
            <a:r>
              <a:rPr lang="en-US" sz="2000" err="1">
                <a:solidFill>
                  <a:srgbClr val="232D82"/>
                </a:solidFill>
                <a:ea typeface="+mn-lt"/>
                <a:cs typeface="+mn-lt"/>
              </a:rPr>
              <a:t>metres</a:t>
            </a:r>
            <a:r>
              <a:rPr lang="en-US" sz="2000">
                <a:solidFill>
                  <a:srgbClr val="232D82"/>
                </a:solidFill>
                <a:ea typeface="+mn-lt"/>
                <a:cs typeface="+mn-lt"/>
              </a:rPr>
              <a:t> in height to:</a:t>
            </a:r>
            <a:endParaRPr lang="en-US" sz="2000">
              <a:solidFill>
                <a:srgbClr val="232D82"/>
              </a:solidFill>
              <a:cs typeface="Calibri" panose="020F0502020204030204"/>
            </a:endParaRPr>
          </a:p>
          <a:p>
            <a:pPr marL="0" indent="0">
              <a:buNone/>
            </a:pPr>
            <a:endParaRPr lang="en-US" sz="2000">
              <a:solidFill>
                <a:srgbClr val="232D82"/>
              </a:solidFill>
              <a:ea typeface="+mn-lt"/>
              <a:cs typeface="+mn-lt"/>
            </a:endParaRPr>
          </a:p>
          <a:p>
            <a:r>
              <a:rPr lang="en-US" sz="2000">
                <a:solidFill>
                  <a:srgbClr val="232D82"/>
                </a:solidFill>
                <a:ea typeface="+mn-lt"/>
                <a:cs typeface="+mn-lt"/>
              </a:rPr>
              <a:t>undertake quarterly checks of all fire doors (including self-closing devices) in the common parts</a:t>
            </a:r>
            <a:endParaRPr lang="en-US" sz="2000">
              <a:solidFill>
                <a:srgbClr val="232D82"/>
              </a:solidFill>
              <a:cs typeface="Calibri"/>
            </a:endParaRPr>
          </a:p>
          <a:p>
            <a:r>
              <a:rPr lang="en-US" sz="2000">
                <a:solidFill>
                  <a:srgbClr val="232D82"/>
                </a:solidFill>
                <a:ea typeface="+mn-lt"/>
                <a:cs typeface="+mn-lt"/>
              </a:rPr>
              <a:t>undertake – on a best endeavor basis – annual checks of all flat entrance doors (including self-closing devices) that lead onto a building’s common parts.</a:t>
            </a:r>
          </a:p>
          <a:p>
            <a:endParaRPr lang="en-US" sz="2000">
              <a:solidFill>
                <a:srgbClr val="232D82"/>
              </a:solidFill>
              <a:ea typeface="+mn-lt"/>
              <a:cs typeface="+mn-lt"/>
            </a:endParaRPr>
          </a:p>
          <a:p>
            <a:pPr marL="0" indent="0">
              <a:buNone/>
            </a:pPr>
            <a:r>
              <a:rPr lang="en-US" sz="2000">
                <a:solidFill>
                  <a:srgbClr val="232D82"/>
                </a:solidFill>
                <a:ea typeface="+mn-lt"/>
                <a:cs typeface="+mn-lt"/>
              </a:rPr>
              <a:t>The regulations will also require responsible persons to provide to residents of all multi-occupied residential buildings with two or more sets of domestic premises (that have common parts) information on the importance of fire doors to a building’s fire safety.</a:t>
            </a:r>
            <a:endParaRPr lang="en-US" sz="2000">
              <a:solidFill>
                <a:srgbClr val="232D82"/>
              </a:solidFill>
              <a:cs typeface="Calibri" panose="020F0502020204030204"/>
            </a:endParaRPr>
          </a:p>
          <a:p>
            <a:endParaRPr lang="en-US" sz="1800">
              <a:solidFill>
                <a:srgbClr val="232D82"/>
              </a:solidFill>
              <a:cs typeface="Calibri" panose="020F0502020204030204"/>
            </a:endParaRPr>
          </a:p>
          <a:p>
            <a:endParaRPr lang="en-US" sz="1800">
              <a:solidFill>
                <a:srgbClr val="232D82"/>
              </a:solidFill>
              <a:cs typeface="Calibri" panose="020F0502020204030204"/>
            </a:endParaRPr>
          </a:p>
        </p:txBody>
      </p:sp>
      <p:sp>
        <p:nvSpPr>
          <p:cNvPr id="10" name="TextBox 9">
            <a:extLst>
              <a:ext uri="{FF2B5EF4-FFF2-40B4-BE49-F238E27FC236}">
                <a16:creationId xmlns:a16="http://schemas.microsoft.com/office/drawing/2014/main" id="{46C283EC-AB7B-A95F-482D-9427BAE03C7B}"/>
              </a:ext>
            </a:extLst>
          </p:cNvPr>
          <p:cNvSpPr txBox="1"/>
          <p:nvPr/>
        </p:nvSpPr>
        <p:spPr>
          <a:xfrm>
            <a:off x="-286" y="395521"/>
            <a:ext cx="10152753" cy="521681"/>
          </a:xfrm>
          <a:prstGeom prst="rect">
            <a:avLst/>
          </a:prstGeom>
          <a:solidFill>
            <a:srgbClr val="232D82"/>
          </a:solidFill>
          <a:ln>
            <a:noFill/>
          </a:ln>
        </p:spPr>
        <p:txBody>
          <a:bodyPr wrap="square" lIns="91440" tIns="45720" rIns="91440" bIns="45720" rtlCol="0" anchor="t">
            <a:spAutoFit/>
          </a:bodyPr>
          <a:lstStyle/>
          <a:p>
            <a:pPr>
              <a:lnSpc>
                <a:spcPct val="90000"/>
              </a:lnSpc>
            </a:pPr>
            <a:r>
              <a:rPr lang="en-GB" sz="2000">
                <a:solidFill>
                  <a:schemeClr val="bg1"/>
                </a:solidFill>
              </a:rPr>
              <a:t>Building Operator’s Legal Obligations - Fire Safety (England) Regulations 2022 </a:t>
            </a:r>
            <a:endParaRPr lang="en-US"/>
          </a:p>
          <a:p>
            <a:pPr lvl="0">
              <a:lnSpc>
                <a:spcPct val="90000"/>
              </a:lnSpc>
            </a:pPr>
            <a:endParaRPr lang="en-GB" sz="1100">
              <a:solidFill>
                <a:schemeClr val="bg1"/>
              </a:solidFill>
            </a:endParaRPr>
          </a:p>
        </p:txBody>
      </p:sp>
    </p:spTree>
    <p:extLst>
      <p:ext uri="{BB962C8B-B14F-4D97-AF65-F5344CB8AC3E}">
        <p14:creationId xmlns:p14="http://schemas.microsoft.com/office/powerpoint/2010/main" val="795225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3526" y="205273"/>
            <a:ext cx="8427977" cy="572464"/>
          </a:xfrm>
          <a:prstGeom prst="rect">
            <a:avLst/>
          </a:prstGeom>
          <a:solidFill>
            <a:srgbClr val="232D82"/>
          </a:solidFill>
          <a:ln>
            <a:noFill/>
          </a:ln>
        </p:spPr>
        <p:txBody>
          <a:bodyPr wrap="square" lIns="91440" tIns="45720" rIns="91440" bIns="45720" rtlCol="0" anchor="t">
            <a:spAutoFit/>
          </a:bodyPr>
          <a:lstStyle/>
          <a:p>
            <a:pPr>
              <a:spcAft>
                <a:spcPts val="0"/>
              </a:spcAft>
            </a:pPr>
            <a:endParaRPr lang="en-GB" sz="600" b="1">
              <a:solidFill>
                <a:schemeClr val="bg1"/>
              </a:solidFill>
              <a:latin typeface="Calibri" panose="020F0502020204030204" pitchFamily="34" charset="0"/>
              <a:ea typeface="Calibri" panose="020F0502020204030204" pitchFamily="34" charset="0"/>
            </a:endParaRPr>
          </a:p>
          <a:p>
            <a:r>
              <a:rPr lang="en-GB" b="1">
                <a:solidFill>
                  <a:schemeClr val="bg1"/>
                </a:solidFill>
                <a:latin typeface="Calibri"/>
                <a:ea typeface="Calibri" panose="020F0502020204030204" pitchFamily="34" charset="0"/>
                <a:cs typeface="Calibri"/>
              </a:rPr>
              <a:t>ADB 2010, 2019 Addition:</a:t>
            </a:r>
            <a:endParaRPr lang="en-GB" b="1">
              <a:solidFill>
                <a:schemeClr val="bg1"/>
              </a:solidFill>
              <a:latin typeface="Calibri" panose="020F0502020204030204" pitchFamily="34" charset="0"/>
              <a:ea typeface="Calibri" panose="020F0502020204030204" pitchFamily="34" charset="0"/>
              <a:cs typeface="Calibri"/>
            </a:endParaRPr>
          </a:p>
          <a:p>
            <a:pPr lvl="0">
              <a:lnSpc>
                <a:spcPct val="90000"/>
              </a:lnSpc>
            </a:pPr>
            <a:endParaRPr lang="en-GB" sz="800">
              <a:solidFill>
                <a:schemeClr val="bg1"/>
              </a:solidFill>
            </a:endParaRP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CE9AB84-4469-47BC-A00D-24EB5959DF26}"/>
              </a:ext>
            </a:extLst>
          </p:cNvPr>
          <p:cNvSpPr/>
          <p:nvPr/>
        </p:nvSpPr>
        <p:spPr>
          <a:xfrm>
            <a:off x="1828800" y="1825039"/>
            <a:ext cx="8340435" cy="1015663"/>
          </a:xfrm>
          <a:prstGeom prst="rect">
            <a:avLst/>
          </a:prstGeom>
        </p:spPr>
        <p:txBody>
          <a:bodyPr wrap="square" lIns="91440" tIns="45720" rIns="91440" bIns="45720" anchor="t">
            <a:spAutoFit/>
          </a:bodyPr>
          <a:lstStyle/>
          <a:p>
            <a:pPr>
              <a:spcAft>
                <a:spcPts val="0"/>
              </a:spcAft>
            </a:pPr>
            <a:r>
              <a:rPr lang="en-GB" sz="1600" dirty="0">
                <a:solidFill>
                  <a:srgbClr val="232D82"/>
                </a:solidFill>
                <a:latin typeface="Calibri"/>
                <a:ea typeface="Calibri" panose="020F0502020204030204" pitchFamily="34" charset="0"/>
                <a:cs typeface="Calibri"/>
              </a:rPr>
              <a:t>“ </a:t>
            </a:r>
            <a:r>
              <a:rPr lang="en-GB" sz="2000" b="1" dirty="0">
                <a:solidFill>
                  <a:srgbClr val="232D82"/>
                </a:solidFill>
                <a:latin typeface="Calibri"/>
                <a:ea typeface="Calibri" panose="020F0502020204030204" pitchFamily="34" charset="0"/>
                <a:cs typeface="Calibri"/>
              </a:rPr>
              <a:t>Fire Resistance of Doors – </a:t>
            </a:r>
            <a:r>
              <a:rPr lang="en-GB" sz="2000" dirty="0">
                <a:solidFill>
                  <a:srgbClr val="232D82"/>
                </a:solidFill>
                <a:latin typeface="Calibri"/>
                <a:ea typeface="Calibri" panose="020F0502020204030204" pitchFamily="34" charset="0"/>
                <a:cs typeface="Calibri"/>
              </a:rPr>
              <a:t>All doors that need to be fire-resisting to meet the provisions in the ADB, should have the appropriate performance given in table.</a:t>
            </a:r>
          </a:p>
          <a:p>
            <a:pPr>
              <a:spcAft>
                <a:spcPts val="0"/>
              </a:spcAft>
            </a:pPr>
            <a:r>
              <a:rPr lang="en-GB" sz="2000" dirty="0">
                <a:solidFill>
                  <a:srgbClr val="232D82"/>
                </a:solidFill>
                <a:latin typeface="Calibri"/>
                <a:ea typeface="Calibri" panose="020F0502020204030204" pitchFamily="34" charset="0"/>
                <a:cs typeface="Calibri"/>
              </a:rPr>
              <a:t>Doors should also meet any limitations on the use of glass”</a:t>
            </a:r>
          </a:p>
        </p:txBody>
      </p:sp>
      <p:sp>
        <p:nvSpPr>
          <p:cNvPr id="9" name="Rectangle 8">
            <a:extLst>
              <a:ext uri="{FF2B5EF4-FFF2-40B4-BE49-F238E27FC236}">
                <a16:creationId xmlns:a16="http://schemas.microsoft.com/office/drawing/2014/main" id="{A9D9AE26-587F-4100-8705-FA8660CB35CF}"/>
              </a:ext>
            </a:extLst>
          </p:cNvPr>
          <p:cNvSpPr/>
          <p:nvPr/>
        </p:nvSpPr>
        <p:spPr>
          <a:xfrm>
            <a:off x="1785668" y="3429041"/>
            <a:ext cx="8410755" cy="1015663"/>
          </a:xfrm>
          <a:prstGeom prst="rect">
            <a:avLst/>
          </a:prstGeom>
        </p:spPr>
        <p:txBody>
          <a:bodyPr wrap="square" lIns="91440" tIns="45720" rIns="91440" bIns="45720" anchor="t">
            <a:spAutoFit/>
          </a:bodyPr>
          <a:lstStyle/>
          <a:p>
            <a:pPr>
              <a:spcAft>
                <a:spcPts val="0"/>
              </a:spcAft>
            </a:pPr>
            <a:r>
              <a:rPr lang="en-GB" sz="2000" b="1" dirty="0">
                <a:solidFill>
                  <a:srgbClr val="232D82"/>
                </a:solidFill>
                <a:latin typeface="Calibri"/>
                <a:ea typeface="Calibri" panose="020F0502020204030204" pitchFamily="34" charset="0"/>
                <a:cs typeface="Calibri"/>
              </a:rPr>
              <a:t>“Doors on escape routes – </a:t>
            </a:r>
            <a:r>
              <a:rPr lang="en-GB" sz="2000" dirty="0">
                <a:solidFill>
                  <a:srgbClr val="232D82"/>
                </a:solidFill>
                <a:latin typeface="Calibri"/>
                <a:ea typeface="Calibri" panose="020F0502020204030204" pitchFamily="34" charset="0"/>
                <a:cs typeface="Calibri"/>
              </a:rPr>
              <a:t>Time taken to negotiate a closed door can be critical in escaping. Doors on escape routes (both within and from the building) should therefore be readily openable, if undue delay is to be avoided"</a:t>
            </a:r>
            <a:endParaRPr lang="en-GB" sz="2000" b="1" dirty="0">
              <a:solidFill>
                <a:srgbClr val="232D82"/>
              </a:solidFill>
              <a:latin typeface="Calibri"/>
              <a:ea typeface="Calibri" panose="020F0502020204030204" pitchFamily="34" charset="0"/>
              <a:cs typeface="Calibri"/>
            </a:endParaRPr>
          </a:p>
        </p:txBody>
      </p:sp>
    </p:spTree>
    <p:extLst>
      <p:ext uri="{BB962C8B-B14F-4D97-AF65-F5344CB8AC3E}">
        <p14:creationId xmlns:p14="http://schemas.microsoft.com/office/powerpoint/2010/main" val="1386625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C0F74C90-6459-2C6B-8BC5-7FD3050BE2F8}"/>
              </a:ext>
            </a:extLst>
          </p:cNvPr>
          <p:cNvSpPr>
            <a:spLocks noGrp="1"/>
          </p:cNvSpPr>
          <p:nvPr>
            <p:ph idx="1"/>
          </p:nvPr>
        </p:nvSpPr>
        <p:spPr>
          <a:xfrm>
            <a:off x="509954" y="1286364"/>
            <a:ext cx="10515600" cy="4351338"/>
          </a:xfrm>
        </p:spPr>
        <p:txBody>
          <a:bodyPr vert="horz" lIns="91440" tIns="45720" rIns="91440" bIns="45720" rtlCol="0" anchor="t">
            <a:normAutofit/>
          </a:bodyPr>
          <a:lstStyle/>
          <a:p>
            <a:pPr marL="0" indent="0">
              <a:buNone/>
            </a:pPr>
            <a:endParaRPr lang="en-US" sz="1800">
              <a:solidFill>
                <a:srgbClr val="232D82"/>
              </a:solidFill>
              <a:ea typeface="+mn-lt"/>
              <a:cs typeface="+mn-lt"/>
            </a:endParaRPr>
          </a:p>
          <a:p>
            <a:pPr marL="0" indent="0">
              <a:buNone/>
            </a:pPr>
            <a:endParaRPr lang="en-US" sz="1800">
              <a:solidFill>
                <a:srgbClr val="232D82"/>
              </a:solidFill>
              <a:ea typeface="+mn-lt"/>
              <a:cs typeface="+mn-lt"/>
            </a:endParaRPr>
          </a:p>
          <a:p>
            <a:pPr marL="0" indent="0">
              <a:buNone/>
            </a:pPr>
            <a:r>
              <a:rPr lang="en-US" sz="1800">
                <a:solidFill>
                  <a:srgbClr val="232D82"/>
                </a:solidFill>
                <a:ea typeface="+mn-lt"/>
                <a:cs typeface="+mn-lt"/>
              </a:rPr>
              <a:t>The Building Safety Act also seeks to clarify the role and responsibilities of the ‘Accountable Person’. The Accountable Person will have several statutory duties, including:</a:t>
            </a:r>
            <a:endParaRPr lang="en-US" sz="1800">
              <a:solidFill>
                <a:srgbClr val="232D82"/>
              </a:solidFill>
              <a:cs typeface="Calibri" panose="020F0502020204030204"/>
            </a:endParaRPr>
          </a:p>
          <a:p>
            <a:r>
              <a:rPr lang="en-US" sz="1800">
                <a:solidFill>
                  <a:srgbClr val="232D82"/>
                </a:solidFill>
                <a:ea typeface="+mn-lt"/>
                <a:cs typeface="+mn-lt"/>
              </a:rPr>
              <a:t>An ongoing commitment to assessing building safety risks, taking all reasonable steps to prevent the occurrence of a major incident in the building as a result of these risks.</a:t>
            </a:r>
            <a:endParaRPr lang="en-US">
              <a:solidFill>
                <a:srgbClr val="232D82"/>
              </a:solidFill>
              <a:cs typeface="Calibri"/>
            </a:endParaRPr>
          </a:p>
          <a:p>
            <a:r>
              <a:rPr lang="en-US" sz="1800">
                <a:solidFill>
                  <a:srgbClr val="232D82"/>
                </a:solidFill>
                <a:ea typeface="+mn-lt"/>
                <a:cs typeface="+mn-lt"/>
              </a:rPr>
              <a:t>Providing a ‘Safety Case Report’ to demonstrate how building safety risks are being identified, mitigated and managed on an ongoing basis.</a:t>
            </a:r>
            <a:endParaRPr lang="en-US">
              <a:solidFill>
                <a:srgbClr val="232D82"/>
              </a:solidFill>
              <a:cs typeface="Calibri"/>
            </a:endParaRPr>
          </a:p>
          <a:p>
            <a:r>
              <a:rPr lang="en-US" sz="1800">
                <a:solidFill>
                  <a:srgbClr val="232D82"/>
                </a:solidFill>
                <a:ea typeface="+mn-lt"/>
                <a:cs typeface="+mn-lt"/>
              </a:rPr>
              <a:t>Manage fire and structural safety risks in the building day-to-day.</a:t>
            </a:r>
            <a:endParaRPr lang="en-US">
              <a:solidFill>
                <a:srgbClr val="232D82"/>
              </a:solidFill>
            </a:endParaRPr>
          </a:p>
          <a:p>
            <a:pPr marL="0" indent="0">
              <a:buNone/>
            </a:pPr>
            <a:endParaRPr lang="en-US" sz="1800">
              <a:solidFill>
                <a:srgbClr val="232D82"/>
              </a:solidFill>
              <a:cs typeface="Calibri" panose="020F0502020204030204"/>
            </a:endParaRPr>
          </a:p>
        </p:txBody>
      </p:sp>
      <p:sp>
        <p:nvSpPr>
          <p:cNvPr id="10" name="TextBox 9">
            <a:extLst>
              <a:ext uri="{FF2B5EF4-FFF2-40B4-BE49-F238E27FC236}">
                <a16:creationId xmlns:a16="http://schemas.microsoft.com/office/drawing/2014/main" id="{46C283EC-AB7B-A95F-482D-9427BAE03C7B}"/>
              </a:ext>
            </a:extLst>
          </p:cNvPr>
          <p:cNvSpPr txBox="1"/>
          <p:nvPr/>
        </p:nvSpPr>
        <p:spPr>
          <a:xfrm>
            <a:off x="-286" y="251413"/>
            <a:ext cx="10152753" cy="369332"/>
          </a:xfrm>
          <a:prstGeom prst="rect">
            <a:avLst/>
          </a:prstGeom>
          <a:solidFill>
            <a:srgbClr val="232D82"/>
          </a:solidFill>
          <a:ln>
            <a:noFill/>
          </a:ln>
        </p:spPr>
        <p:txBody>
          <a:bodyPr wrap="square" lIns="91440" tIns="45720" rIns="91440" bIns="45720" rtlCol="0" anchor="t">
            <a:spAutoFit/>
          </a:bodyPr>
          <a:lstStyle/>
          <a:p>
            <a:pPr>
              <a:lnSpc>
                <a:spcPct val="90000"/>
              </a:lnSpc>
            </a:pPr>
            <a:r>
              <a:rPr lang="en-GB" sz="2000">
                <a:solidFill>
                  <a:schemeClr val="bg1"/>
                </a:solidFill>
              </a:rPr>
              <a:t>Building Safety Act 2022 – The Accountable Person</a:t>
            </a:r>
            <a:endParaRPr lang="en-US">
              <a:solidFill>
                <a:schemeClr val="bg1"/>
              </a:solidFill>
            </a:endParaRPr>
          </a:p>
        </p:txBody>
      </p:sp>
    </p:spTree>
    <p:extLst>
      <p:ext uri="{BB962C8B-B14F-4D97-AF65-F5344CB8AC3E}">
        <p14:creationId xmlns:p14="http://schemas.microsoft.com/office/powerpoint/2010/main" val="3864456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C0F74C90-6459-2C6B-8BC5-7FD3050BE2F8}"/>
              </a:ext>
            </a:extLst>
          </p:cNvPr>
          <p:cNvSpPr>
            <a:spLocks noGrp="1"/>
          </p:cNvSpPr>
          <p:nvPr>
            <p:ph idx="1"/>
          </p:nvPr>
        </p:nvSpPr>
        <p:spPr>
          <a:xfrm>
            <a:off x="509954" y="1286364"/>
            <a:ext cx="10515600" cy="4351338"/>
          </a:xfrm>
        </p:spPr>
        <p:txBody>
          <a:bodyPr vert="horz" lIns="91440" tIns="45720" rIns="91440" bIns="45720" rtlCol="0" anchor="t">
            <a:normAutofit/>
          </a:bodyPr>
          <a:lstStyle/>
          <a:p>
            <a:pPr>
              <a:buNone/>
            </a:pPr>
            <a:r>
              <a:rPr lang="en-US" sz="1800" dirty="0">
                <a:solidFill>
                  <a:srgbClr val="232D82"/>
                </a:solidFill>
                <a:ea typeface="+mn-lt"/>
                <a:cs typeface="+mn-lt"/>
              </a:rPr>
              <a:t>The reforms being put in place by the Building Safety Act focus on high-rise residential buildings, where the spread of fire or structural flaws can lead to the loss of multiple lives.</a:t>
            </a:r>
            <a:endParaRPr lang="en-US" sz="1800" dirty="0">
              <a:solidFill>
                <a:srgbClr val="232D82"/>
              </a:solidFill>
              <a:cs typeface="Calibri"/>
            </a:endParaRPr>
          </a:p>
          <a:p>
            <a:pPr>
              <a:buNone/>
            </a:pPr>
            <a:r>
              <a:rPr lang="en-US" sz="1800" dirty="0">
                <a:solidFill>
                  <a:srgbClr val="232D82"/>
                </a:solidFill>
                <a:ea typeface="+mn-lt"/>
                <a:cs typeface="+mn-lt"/>
              </a:rPr>
              <a:t>This applies to buildings at least 18 </a:t>
            </a:r>
            <a:r>
              <a:rPr lang="en-US" sz="1800" dirty="0" err="1">
                <a:solidFill>
                  <a:srgbClr val="232D82"/>
                </a:solidFill>
                <a:ea typeface="+mn-lt"/>
                <a:cs typeface="+mn-lt"/>
              </a:rPr>
              <a:t>metres</a:t>
            </a:r>
            <a:r>
              <a:rPr lang="en-US" sz="1800" dirty="0">
                <a:solidFill>
                  <a:srgbClr val="232D82"/>
                </a:solidFill>
                <a:ea typeface="+mn-lt"/>
                <a:cs typeface="+mn-lt"/>
              </a:rPr>
              <a:t> in height or have at least seven </a:t>
            </a:r>
            <a:r>
              <a:rPr lang="en-US" sz="1800" dirty="0" err="1">
                <a:solidFill>
                  <a:srgbClr val="232D82"/>
                </a:solidFill>
                <a:ea typeface="+mn-lt"/>
                <a:cs typeface="+mn-lt"/>
              </a:rPr>
              <a:t>storeys</a:t>
            </a:r>
            <a:r>
              <a:rPr lang="en-US" sz="1800" dirty="0">
                <a:solidFill>
                  <a:srgbClr val="232D82"/>
                </a:solidFill>
                <a:ea typeface="+mn-lt"/>
                <a:cs typeface="+mn-lt"/>
              </a:rPr>
              <a:t>, including two residential units. It also applies to care homes and hospitals meeting the same height threshold during design and construction.</a:t>
            </a:r>
            <a:endParaRPr lang="en-US" sz="1800" dirty="0">
              <a:solidFill>
                <a:srgbClr val="232D82"/>
              </a:solidFill>
              <a:cs typeface="Calibri"/>
            </a:endParaRPr>
          </a:p>
          <a:p>
            <a:pPr>
              <a:buNone/>
            </a:pPr>
            <a:r>
              <a:rPr lang="en-US" sz="1800" dirty="0">
                <a:solidFill>
                  <a:srgbClr val="232D82"/>
                </a:solidFill>
                <a:ea typeface="+mn-lt"/>
                <a:cs typeface="+mn-lt"/>
              </a:rPr>
              <a:t>As part of the regulatory planning stage, the Accountable Person will need to consider the different fire equipment suitable for these types of buildings. Some of these include:</a:t>
            </a:r>
            <a:endParaRPr lang="en-US" sz="1800" dirty="0">
              <a:solidFill>
                <a:srgbClr val="232D82"/>
              </a:solidFill>
              <a:cs typeface="Calibri"/>
            </a:endParaRPr>
          </a:p>
          <a:p>
            <a:pPr>
              <a:buFont typeface="Arial"/>
            </a:pPr>
            <a:r>
              <a:rPr lang="en-US" sz="1800" dirty="0">
                <a:solidFill>
                  <a:srgbClr val="232D82"/>
                </a:solidFill>
                <a:ea typeface="+mn-lt"/>
                <a:cs typeface="+mn-lt"/>
              </a:rPr>
              <a:t>Cladding</a:t>
            </a:r>
            <a:endParaRPr lang="en-US" sz="1800" dirty="0">
              <a:solidFill>
                <a:srgbClr val="232D82"/>
              </a:solidFill>
              <a:cs typeface="Calibri"/>
            </a:endParaRPr>
          </a:p>
          <a:p>
            <a:pPr>
              <a:buFont typeface="Arial"/>
            </a:pPr>
            <a:r>
              <a:rPr lang="en-US" sz="1800" dirty="0">
                <a:solidFill>
                  <a:srgbClr val="232D82"/>
                </a:solidFill>
                <a:ea typeface="+mn-lt"/>
                <a:cs typeface="+mn-lt"/>
              </a:rPr>
              <a:t>Sprinkler Systems</a:t>
            </a:r>
            <a:endParaRPr lang="en-US" sz="1800" dirty="0">
              <a:solidFill>
                <a:srgbClr val="232D82"/>
              </a:solidFill>
              <a:cs typeface="Calibri"/>
            </a:endParaRPr>
          </a:p>
          <a:p>
            <a:pPr>
              <a:buFont typeface="Arial"/>
            </a:pPr>
            <a:r>
              <a:rPr lang="en-US" sz="1800" dirty="0">
                <a:solidFill>
                  <a:srgbClr val="232D82"/>
                </a:solidFill>
                <a:ea typeface="+mn-lt"/>
                <a:cs typeface="+mn-lt"/>
              </a:rPr>
              <a:t>Fire Barriers</a:t>
            </a:r>
            <a:endParaRPr lang="en-US" sz="1800" dirty="0">
              <a:solidFill>
                <a:srgbClr val="232D82"/>
              </a:solidFill>
              <a:cs typeface="Calibri"/>
            </a:endParaRPr>
          </a:p>
          <a:p>
            <a:pPr>
              <a:buFont typeface="Arial"/>
            </a:pPr>
            <a:r>
              <a:rPr lang="en-US" sz="1800" dirty="0">
                <a:solidFill>
                  <a:srgbClr val="232D82"/>
                </a:solidFill>
                <a:ea typeface="+mn-lt"/>
                <a:cs typeface="+mn-lt"/>
              </a:rPr>
              <a:t>Fire Doors</a:t>
            </a:r>
            <a:endParaRPr lang="en-US" sz="1800" dirty="0">
              <a:solidFill>
                <a:srgbClr val="232D82"/>
              </a:solidFill>
              <a:cs typeface="Calibri"/>
            </a:endParaRPr>
          </a:p>
          <a:p>
            <a:pPr>
              <a:buFont typeface="Arial"/>
            </a:pPr>
            <a:r>
              <a:rPr lang="en-US" sz="1800" dirty="0">
                <a:solidFill>
                  <a:srgbClr val="232D82"/>
                </a:solidFill>
                <a:ea typeface="+mn-lt"/>
                <a:cs typeface="+mn-lt"/>
              </a:rPr>
              <a:t>Emergency Access</a:t>
            </a:r>
            <a:endParaRPr lang="en-US" dirty="0">
              <a:solidFill>
                <a:srgbClr val="232D82"/>
              </a:solidFill>
            </a:endParaRPr>
          </a:p>
          <a:p>
            <a:pPr marL="0" indent="0">
              <a:buNone/>
            </a:pPr>
            <a:endParaRPr lang="en-US" sz="1800">
              <a:solidFill>
                <a:srgbClr val="232D82"/>
              </a:solidFill>
              <a:cs typeface="Calibri" panose="020F0502020204030204"/>
            </a:endParaRPr>
          </a:p>
          <a:p>
            <a:pPr marL="0" indent="0">
              <a:buNone/>
            </a:pPr>
            <a:endParaRPr lang="en-US" sz="1800">
              <a:solidFill>
                <a:srgbClr val="232D82"/>
              </a:solidFill>
              <a:cs typeface="Calibri" panose="020F0502020204030204"/>
            </a:endParaRPr>
          </a:p>
        </p:txBody>
      </p:sp>
      <p:sp>
        <p:nvSpPr>
          <p:cNvPr id="10" name="TextBox 9">
            <a:extLst>
              <a:ext uri="{FF2B5EF4-FFF2-40B4-BE49-F238E27FC236}">
                <a16:creationId xmlns:a16="http://schemas.microsoft.com/office/drawing/2014/main" id="{46C283EC-AB7B-A95F-482D-9427BAE03C7B}"/>
              </a:ext>
            </a:extLst>
          </p:cNvPr>
          <p:cNvSpPr txBox="1"/>
          <p:nvPr/>
        </p:nvSpPr>
        <p:spPr>
          <a:xfrm>
            <a:off x="-286" y="418968"/>
            <a:ext cx="10152753" cy="369332"/>
          </a:xfrm>
          <a:prstGeom prst="rect">
            <a:avLst/>
          </a:prstGeom>
          <a:solidFill>
            <a:srgbClr val="232D82"/>
          </a:solidFill>
          <a:ln>
            <a:noFill/>
          </a:ln>
        </p:spPr>
        <p:txBody>
          <a:bodyPr wrap="square" lIns="91440" tIns="45720" rIns="91440" bIns="45720" rtlCol="0" anchor="t">
            <a:spAutoFit/>
          </a:bodyPr>
          <a:lstStyle/>
          <a:p>
            <a:pPr>
              <a:lnSpc>
                <a:spcPct val="90000"/>
              </a:lnSpc>
            </a:pPr>
            <a:r>
              <a:rPr lang="en-GB" sz="2000">
                <a:solidFill>
                  <a:schemeClr val="bg1"/>
                </a:solidFill>
              </a:rPr>
              <a:t>Building Safety Act 2022 – Types of Buildings the Act Applies To </a:t>
            </a:r>
            <a:endParaRPr lang="en-US">
              <a:solidFill>
                <a:schemeClr val="bg1"/>
              </a:solidFill>
            </a:endParaRPr>
          </a:p>
        </p:txBody>
      </p:sp>
    </p:spTree>
    <p:extLst>
      <p:ext uri="{BB962C8B-B14F-4D97-AF65-F5344CB8AC3E}">
        <p14:creationId xmlns:p14="http://schemas.microsoft.com/office/powerpoint/2010/main" val="1757173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6EA8DC9-F0FB-4486-819E-C3464ACFDF2B}"/>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0908AB14-336B-40E3-8FC2-914526972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12093E7-9B68-4223-BB87-A22B61F8D23B}"/>
                </a:ext>
              </a:extLst>
            </p:cNvPr>
            <p:cNvSpPr/>
            <p:nvPr/>
          </p:nvSpPr>
          <p:spPr>
            <a:xfrm>
              <a:off x="11073130" y="6541800"/>
              <a:ext cx="841779" cy="237691"/>
            </a:xfrm>
            <a:prstGeom prst="rect">
              <a:avLst/>
            </a:prstGeom>
            <a:solidFill>
              <a:srgbClr val="545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CEBC33E9-EEF9-4BF1-BD01-5D8F7106B949}"/>
              </a:ext>
            </a:extLst>
          </p:cNvPr>
          <p:cNvSpPr txBox="1"/>
          <p:nvPr/>
        </p:nvSpPr>
        <p:spPr>
          <a:xfrm>
            <a:off x="3338818" y="1694931"/>
            <a:ext cx="5212360" cy="2431435"/>
          </a:xfrm>
          <a:prstGeom prst="rect">
            <a:avLst/>
          </a:prstGeom>
          <a:noFill/>
        </p:spPr>
        <p:txBody>
          <a:bodyPr wrap="square" lIns="91440" tIns="45720" rIns="91440" bIns="45720" rtlCol="0" anchor="t">
            <a:spAutoFit/>
          </a:bodyPr>
          <a:lstStyle/>
          <a:p>
            <a:pPr algn="ctr"/>
            <a:r>
              <a:rPr lang="en-GB" sz="4400" b="1">
                <a:solidFill>
                  <a:schemeClr val="bg1"/>
                </a:solidFill>
                <a:cs typeface="Calibri Light"/>
              </a:rPr>
              <a:t>SECTION 6</a:t>
            </a:r>
            <a:endParaRPr lang="en-GB" sz="4400" b="1">
              <a:solidFill>
                <a:schemeClr val="bg1"/>
              </a:solidFill>
              <a:cs typeface="Calibri Light" panose="020F0302020204030204" pitchFamily="34" charset="0"/>
            </a:endParaRPr>
          </a:p>
          <a:p>
            <a:pPr algn="ctr"/>
            <a:endParaRPr lang="en-GB" sz="4400" b="1">
              <a:solidFill>
                <a:schemeClr val="bg1"/>
              </a:solidFill>
              <a:cs typeface="Calibri Light" panose="020F0302020204030204" pitchFamily="34" charset="0"/>
            </a:endParaRPr>
          </a:p>
          <a:p>
            <a:pPr algn="ctr"/>
            <a:r>
              <a:rPr lang="en-GB" sz="3200" b="1">
                <a:solidFill>
                  <a:schemeClr val="bg1"/>
                </a:solidFill>
                <a:cs typeface="Calibri Light"/>
              </a:rPr>
              <a:t>Understanding Competence</a:t>
            </a:r>
          </a:p>
          <a:p>
            <a:pPr algn="ctr"/>
            <a:endParaRPr lang="en-GB" sz="3200" b="1">
              <a:solidFill>
                <a:schemeClr val="bg1"/>
              </a:solidFill>
              <a:cs typeface="Calibri Light" panose="020F0302020204030204" pitchFamily="34" charset="0"/>
            </a:endParaRPr>
          </a:p>
        </p:txBody>
      </p:sp>
    </p:spTree>
    <p:extLst>
      <p:ext uri="{BB962C8B-B14F-4D97-AF65-F5344CB8AC3E}">
        <p14:creationId xmlns:p14="http://schemas.microsoft.com/office/powerpoint/2010/main" val="386184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CE9AB84-4469-47BC-A00D-24EB5959DF26}"/>
              </a:ext>
            </a:extLst>
          </p:cNvPr>
          <p:cNvSpPr/>
          <p:nvPr/>
        </p:nvSpPr>
        <p:spPr>
          <a:xfrm>
            <a:off x="1464167" y="1580509"/>
            <a:ext cx="9088374" cy="3785652"/>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000" dirty="0">
                <a:solidFill>
                  <a:srgbClr val="232D82"/>
                </a:solidFill>
              </a:rPr>
              <a:t>Article 18 of the Fire Safety Order says the ‘Responsible Person’ must appoint a ‘Competent Person’ as necessary to comply with the law. </a:t>
            </a:r>
          </a:p>
          <a:p>
            <a:endParaRPr lang="en-GB" sz="1000" dirty="0">
              <a:solidFill>
                <a:srgbClr val="232D82"/>
              </a:solidFill>
            </a:endParaRPr>
          </a:p>
          <a:p>
            <a:endParaRPr lang="en-GB" sz="2000" dirty="0">
              <a:solidFill>
                <a:srgbClr val="232D82"/>
              </a:solidFill>
              <a:cs typeface="Calibri" panose="020F0502020204030204"/>
            </a:endParaRPr>
          </a:p>
          <a:p>
            <a:endParaRPr lang="en-GB" sz="1000" dirty="0">
              <a:solidFill>
                <a:srgbClr val="232D82"/>
              </a:solidFill>
            </a:endParaRPr>
          </a:p>
          <a:p>
            <a:pPr marL="285750" indent="-285750">
              <a:buFont typeface="Arial" panose="020B0604020202020204" pitchFamily="34" charset="0"/>
              <a:buChar char="•"/>
            </a:pPr>
            <a:r>
              <a:rPr lang="en-GB" sz="2000" dirty="0">
                <a:solidFill>
                  <a:srgbClr val="232D82"/>
                </a:solidFill>
              </a:rPr>
              <a:t>When it comes to Passive Fire Protection, the ‘Competent Person’ should be able to demonstrate that they are suitably qualified to inspect, advise on, install, maintain or repair them.</a:t>
            </a:r>
          </a:p>
          <a:p>
            <a:pPr marL="285750" indent="-285750">
              <a:buFont typeface="Arial" panose="020B0604020202020204" pitchFamily="34" charset="0"/>
              <a:buChar char="•"/>
            </a:pPr>
            <a:endParaRPr lang="en-GB" sz="2000" dirty="0">
              <a:solidFill>
                <a:srgbClr val="232D82"/>
              </a:solidFill>
            </a:endParaRPr>
          </a:p>
          <a:p>
            <a:pPr marL="285750" indent="-285750">
              <a:buFont typeface="Arial" panose="020B0604020202020204" pitchFamily="34" charset="0"/>
              <a:buChar char="•"/>
            </a:pPr>
            <a:r>
              <a:rPr lang="en-GB" sz="2000" dirty="0">
                <a:solidFill>
                  <a:srgbClr val="232D82"/>
                </a:solidFill>
              </a:rPr>
              <a:t>Dame Judith described competency as having the “Knowledge, qualifications, and behaviour.”</a:t>
            </a:r>
          </a:p>
          <a:p>
            <a:pPr marL="285750" indent="-285750">
              <a:buFont typeface="Arial" panose="020B0604020202020204" pitchFamily="34" charset="0"/>
              <a:buChar char="•"/>
            </a:pPr>
            <a:endParaRPr lang="en-GB" sz="2000" dirty="0">
              <a:solidFill>
                <a:srgbClr val="232D82"/>
              </a:solidFill>
            </a:endParaRPr>
          </a:p>
          <a:p>
            <a:endParaRPr lang="en-GB" sz="2000" dirty="0">
              <a:solidFill>
                <a:srgbClr val="232D82"/>
              </a:solidFill>
              <a:cs typeface="Calibri" panose="020F0502020204030204"/>
            </a:endParaRPr>
          </a:p>
        </p:txBody>
      </p:sp>
      <p:sp>
        <p:nvSpPr>
          <p:cNvPr id="6" name="TextBox 5">
            <a:extLst>
              <a:ext uri="{FF2B5EF4-FFF2-40B4-BE49-F238E27FC236}">
                <a16:creationId xmlns:a16="http://schemas.microsoft.com/office/drawing/2014/main" id="{CAD4E439-4F3B-4069-9FF6-03521A080383}"/>
              </a:ext>
            </a:extLst>
          </p:cNvPr>
          <p:cNvSpPr txBox="1"/>
          <p:nvPr/>
        </p:nvSpPr>
        <p:spPr>
          <a:xfrm>
            <a:off x="1464167" y="579704"/>
            <a:ext cx="9228217" cy="584775"/>
          </a:xfrm>
          <a:prstGeom prst="rect">
            <a:avLst/>
          </a:prstGeom>
          <a:solidFill>
            <a:srgbClr val="232D82"/>
          </a:solidFill>
          <a:ln>
            <a:noFill/>
          </a:ln>
        </p:spPr>
        <p:txBody>
          <a:bodyPr wrap="square" rtlCol="0">
            <a:spAutoFit/>
          </a:bodyPr>
          <a:lstStyle/>
          <a:p>
            <a:pPr>
              <a:spcAft>
                <a:spcPts val="0"/>
              </a:spcAft>
            </a:pPr>
            <a:endParaRPr lang="en-GB" sz="600" b="1">
              <a:solidFill>
                <a:schemeClr val="bg1"/>
              </a:solidFill>
              <a:latin typeface="Calibri" panose="020F0502020204030204" pitchFamily="34" charset="0"/>
              <a:ea typeface="Calibri" panose="020F0502020204030204" pitchFamily="34" charset="0"/>
            </a:endParaRPr>
          </a:p>
          <a:p>
            <a:pPr>
              <a:spcAft>
                <a:spcPts val="0"/>
              </a:spcAft>
            </a:pPr>
            <a:r>
              <a:rPr lang="en-GB" b="1">
                <a:solidFill>
                  <a:schemeClr val="bg1"/>
                </a:solidFill>
                <a:latin typeface="Calibri" panose="020F0502020204030204" pitchFamily="34" charset="0"/>
                <a:ea typeface="Calibri" panose="020F0502020204030204" pitchFamily="34" charset="0"/>
              </a:rPr>
              <a:t>Competent Person</a:t>
            </a:r>
            <a:endParaRPr lang="en-GB">
              <a:solidFill>
                <a:schemeClr val="bg1"/>
              </a:solidFill>
              <a:latin typeface="Calibri" panose="020F0502020204030204" pitchFamily="34" charset="0"/>
              <a:ea typeface="Calibri" panose="020F0502020204030204" pitchFamily="34" charset="0"/>
            </a:endParaRPr>
          </a:p>
          <a:p>
            <a:pPr>
              <a:spcAft>
                <a:spcPts val="0"/>
              </a:spcAft>
            </a:pPr>
            <a:endParaRPr lang="en-GB" sz="800">
              <a:solidFill>
                <a:schemeClr val="bg1"/>
              </a:solidFill>
            </a:endParaRPr>
          </a:p>
        </p:txBody>
      </p:sp>
    </p:spTree>
    <p:extLst>
      <p:ext uri="{BB962C8B-B14F-4D97-AF65-F5344CB8AC3E}">
        <p14:creationId xmlns:p14="http://schemas.microsoft.com/office/powerpoint/2010/main" val="4046833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CE9AB84-4469-47BC-A00D-24EB5959DF26}"/>
              </a:ext>
            </a:extLst>
          </p:cNvPr>
          <p:cNvSpPr/>
          <p:nvPr/>
        </p:nvSpPr>
        <p:spPr>
          <a:xfrm>
            <a:off x="1631435" y="1601159"/>
            <a:ext cx="9088374" cy="1631216"/>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2000">
                <a:solidFill>
                  <a:srgbClr val="232D82"/>
                </a:solidFill>
              </a:rPr>
              <a:t>BM TRADA Q-Mark qualified</a:t>
            </a:r>
          </a:p>
          <a:p>
            <a:pPr marL="285750" indent="-285750">
              <a:buFont typeface="Arial" panose="020B0604020202020204" pitchFamily="34" charset="0"/>
              <a:buChar char="•"/>
            </a:pPr>
            <a:endParaRPr lang="en-US" sz="2000">
              <a:solidFill>
                <a:srgbClr val="232D82"/>
              </a:solidFill>
            </a:endParaRPr>
          </a:p>
          <a:p>
            <a:pPr marL="285750" indent="-285750">
              <a:buFont typeface="Arial" panose="020B0604020202020204" pitchFamily="34" charset="0"/>
              <a:buChar char="•"/>
            </a:pPr>
            <a:r>
              <a:rPr lang="en-US" sz="2000">
                <a:solidFill>
                  <a:srgbClr val="232D82"/>
                </a:solidFill>
              </a:rPr>
              <a:t>FIRAS Accreditation</a:t>
            </a:r>
          </a:p>
          <a:p>
            <a:endParaRPr lang="en-US" sz="2000">
              <a:solidFill>
                <a:srgbClr val="232D82"/>
              </a:solidFill>
              <a:cs typeface="Calibri" panose="020F0502020204030204"/>
            </a:endParaRPr>
          </a:p>
          <a:p>
            <a:pPr marL="285750" indent="-285750">
              <a:buFont typeface="Arial" panose="020B0604020202020204" pitchFamily="34" charset="0"/>
              <a:buChar char="•"/>
            </a:pPr>
            <a:r>
              <a:rPr lang="en-US" sz="2000">
                <a:solidFill>
                  <a:srgbClr val="232D82"/>
                </a:solidFill>
              </a:rPr>
              <a:t>Experience with the surveying, installation and maintenance of Fire Doors.</a:t>
            </a:r>
            <a:endParaRPr lang="en-US" sz="2000">
              <a:solidFill>
                <a:srgbClr val="232D82"/>
              </a:solidFill>
              <a:cs typeface="Calibri"/>
            </a:endParaRPr>
          </a:p>
        </p:txBody>
      </p:sp>
      <p:sp>
        <p:nvSpPr>
          <p:cNvPr id="6" name="TextBox 5">
            <a:extLst>
              <a:ext uri="{FF2B5EF4-FFF2-40B4-BE49-F238E27FC236}">
                <a16:creationId xmlns:a16="http://schemas.microsoft.com/office/drawing/2014/main" id="{CAD4E439-4F3B-4069-9FF6-03521A080383}"/>
              </a:ext>
            </a:extLst>
          </p:cNvPr>
          <p:cNvSpPr txBox="1"/>
          <p:nvPr/>
        </p:nvSpPr>
        <p:spPr>
          <a:xfrm>
            <a:off x="1464167" y="579704"/>
            <a:ext cx="9228217" cy="584775"/>
          </a:xfrm>
          <a:prstGeom prst="rect">
            <a:avLst/>
          </a:prstGeom>
          <a:solidFill>
            <a:srgbClr val="232D82"/>
          </a:solidFill>
          <a:ln>
            <a:noFill/>
          </a:ln>
        </p:spPr>
        <p:txBody>
          <a:bodyPr wrap="square" rtlCol="0">
            <a:spAutoFit/>
          </a:bodyPr>
          <a:lstStyle/>
          <a:p>
            <a:pPr>
              <a:spcAft>
                <a:spcPts val="0"/>
              </a:spcAft>
            </a:pPr>
            <a:endParaRPr lang="en-GB" sz="600" b="1">
              <a:solidFill>
                <a:schemeClr val="bg1"/>
              </a:solidFill>
              <a:latin typeface="Calibri" panose="020F0502020204030204" pitchFamily="34" charset="0"/>
              <a:ea typeface="Calibri" panose="020F0502020204030204" pitchFamily="34" charset="0"/>
            </a:endParaRPr>
          </a:p>
          <a:p>
            <a:pPr>
              <a:spcAft>
                <a:spcPts val="0"/>
              </a:spcAft>
            </a:pPr>
            <a:r>
              <a:rPr lang="en-GB" b="1">
                <a:solidFill>
                  <a:schemeClr val="bg1"/>
                </a:solidFill>
                <a:latin typeface="Calibri" panose="020F0502020204030204" pitchFamily="34" charset="0"/>
                <a:ea typeface="Calibri" panose="020F0502020204030204" pitchFamily="34" charset="0"/>
              </a:rPr>
              <a:t>What does a competent Fire Door contractor look like?</a:t>
            </a:r>
            <a:endParaRPr lang="en-GB">
              <a:solidFill>
                <a:schemeClr val="bg1"/>
              </a:solidFill>
              <a:latin typeface="Calibri" panose="020F0502020204030204" pitchFamily="34" charset="0"/>
              <a:ea typeface="Calibri" panose="020F0502020204030204" pitchFamily="34" charset="0"/>
            </a:endParaRPr>
          </a:p>
          <a:p>
            <a:pPr>
              <a:spcAft>
                <a:spcPts val="0"/>
              </a:spcAft>
            </a:pPr>
            <a:endParaRPr lang="en-GB" sz="800">
              <a:solidFill>
                <a:schemeClr val="bg1"/>
              </a:solidFill>
            </a:endParaRPr>
          </a:p>
        </p:txBody>
      </p:sp>
      <p:pic>
        <p:nvPicPr>
          <p:cNvPr id="3" name="Picture 2" descr="A picture containing logo&#10;&#10;Description automatically generated">
            <a:extLst>
              <a:ext uri="{FF2B5EF4-FFF2-40B4-BE49-F238E27FC236}">
                <a16:creationId xmlns:a16="http://schemas.microsoft.com/office/drawing/2014/main" id="{788A4FAA-B611-4AD5-9920-CBB530257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153" y="3703089"/>
            <a:ext cx="1661409" cy="1547121"/>
          </a:xfrm>
          <a:prstGeom prst="rect">
            <a:avLst/>
          </a:prstGeom>
        </p:spPr>
      </p:pic>
      <p:pic>
        <p:nvPicPr>
          <p:cNvPr id="1026" name="Picture 2">
            <a:extLst>
              <a:ext uri="{FF2B5EF4-FFF2-40B4-BE49-F238E27FC236}">
                <a16:creationId xmlns:a16="http://schemas.microsoft.com/office/drawing/2014/main" id="{0A52231F-A526-4DE1-8341-DD6743047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836" y="4126518"/>
            <a:ext cx="1830806" cy="7033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id="{C5310706-7547-4CBD-B309-CF5DDCCE7B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636" y="4035777"/>
            <a:ext cx="4795999" cy="1442755"/>
          </a:xfrm>
          <a:prstGeom prst="rect">
            <a:avLst/>
          </a:prstGeom>
        </p:spPr>
      </p:pic>
    </p:spTree>
    <p:extLst>
      <p:ext uri="{BB962C8B-B14F-4D97-AF65-F5344CB8AC3E}">
        <p14:creationId xmlns:p14="http://schemas.microsoft.com/office/powerpoint/2010/main" val="2944652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6EA8DC9-F0FB-4486-819E-C3464ACFDF2B}"/>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0908AB14-336B-40E3-8FC2-914526972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12093E7-9B68-4223-BB87-A22B61F8D23B}"/>
                </a:ext>
              </a:extLst>
            </p:cNvPr>
            <p:cNvSpPr/>
            <p:nvPr/>
          </p:nvSpPr>
          <p:spPr>
            <a:xfrm>
              <a:off x="11073130" y="6541800"/>
              <a:ext cx="841779" cy="237691"/>
            </a:xfrm>
            <a:prstGeom prst="rect">
              <a:avLst/>
            </a:prstGeom>
            <a:solidFill>
              <a:srgbClr val="545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CEBC33E9-EEF9-4BF1-BD01-5D8F7106B949}"/>
              </a:ext>
            </a:extLst>
          </p:cNvPr>
          <p:cNvSpPr txBox="1"/>
          <p:nvPr/>
        </p:nvSpPr>
        <p:spPr>
          <a:xfrm>
            <a:off x="3338818" y="1694931"/>
            <a:ext cx="5212360" cy="2431435"/>
          </a:xfrm>
          <a:prstGeom prst="rect">
            <a:avLst/>
          </a:prstGeom>
          <a:noFill/>
        </p:spPr>
        <p:txBody>
          <a:bodyPr wrap="square" lIns="91440" tIns="45720" rIns="91440" bIns="45720" rtlCol="0" anchor="t">
            <a:spAutoFit/>
          </a:bodyPr>
          <a:lstStyle/>
          <a:p>
            <a:pPr algn="ctr"/>
            <a:r>
              <a:rPr lang="en-GB" sz="4400" b="1">
                <a:solidFill>
                  <a:schemeClr val="bg1"/>
                </a:solidFill>
                <a:cs typeface="Calibri Light"/>
              </a:rPr>
              <a:t>SECTION 7</a:t>
            </a:r>
            <a:endParaRPr lang="en-GB" sz="4400" b="1">
              <a:solidFill>
                <a:schemeClr val="bg1"/>
              </a:solidFill>
              <a:cs typeface="Calibri Light" panose="020F0302020204030204" pitchFamily="34" charset="0"/>
            </a:endParaRPr>
          </a:p>
          <a:p>
            <a:pPr algn="ctr"/>
            <a:endParaRPr lang="en-GB" sz="4400" b="1">
              <a:solidFill>
                <a:schemeClr val="bg1"/>
              </a:solidFill>
              <a:cs typeface="Calibri Light" panose="020F0302020204030204" pitchFamily="34" charset="0"/>
            </a:endParaRPr>
          </a:p>
          <a:p>
            <a:pPr algn="ctr"/>
            <a:r>
              <a:rPr lang="en-GB" sz="3200" b="1">
                <a:solidFill>
                  <a:schemeClr val="bg1"/>
                </a:solidFill>
                <a:cs typeface="Calibri Light"/>
              </a:rPr>
              <a:t>Where to go from here?</a:t>
            </a:r>
          </a:p>
          <a:p>
            <a:pPr algn="ctr"/>
            <a:endParaRPr lang="en-GB" sz="3200" b="1">
              <a:solidFill>
                <a:schemeClr val="bg1"/>
              </a:solidFill>
              <a:cs typeface="Calibri Light" panose="020F0302020204030204" pitchFamily="34" charset="0"/>
            </a:endParaRPr>
          </a:p>
        </p:txBody>
      </p:sp>
    </p:spTree>
    <p:extLst>
      <p:ext uri="{BB962C8B-B14F-4D97-AF65-F5344CB8AC3E}">
        <p14:creationId xmlns:p14="http://schemas.microsoft.com/office/powerpoint/2010/main" val="2834855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CE9AB84-4469-47BC-A00D-24EB5959DF26}"/>
              </a:ext>
            </a:extLst>
          </p:cNvPr>
          <p:cNvSpPr/>
          <p:nvPr/>
        </p:nvSpPr>
        <p:spPr>
          <a:xfrm>
            <a:off x="1262112" y="940581"/>
            <a:ext cx="9308352" cy="1938992"/>
          </a:xfrm>
          <a:prstGeom prst="rect">
            <a:avLst/>
          </a:prstGeom>
        </p:spPr>
        <p:txBody>
          <a:bodyPr wrap="square">
            <a:spAutoFit/>
          </a:bodyPr>
          <a:lstStyle/>
          <a:p>
            <a:pPr marL="285750" indent="-285750">
              <a:buFont typeface="Arial" panose="020B0604020202020204" pitchFamily="34" charset="0"/>
              <a:buChar char="•"/>
            </a:pPr>
            <a:r>
              <a:rPr lang="en-GB" sz="2000" dirty="0">
                <a:solidFill>
                  <a:srgbClr val="232D82"/>
                </a:solidFill>
              </a:rPr>
              <a:t>Implement a regular inspection of Passive Fire Protection, Fire Doors and Escape Doors as part of the building operator’s Fire Risk Assessment;</a:t>
            </a:r>
          </a:p>
          <a:p>
            <a:pPr marL="285750" indent="-285750">
              <a:buFont typeface="Arial" panose="020B0604020202020204" pitchFamily="34" charset="0"/>
              <a:buChar char="•"/>
            </a:pPr>
            <a:endParaRPr lang="en-GB" sz="2000" dirty="0">
              <a:solidFill>
                <a:srgbClr val="232D82"/>
              </a:solidFill>
            </a:endParaRPr>
          </a:p>
          <a:p>
            <a:pPr marL="285750" indent="-285750">
              <a:buFont typeface="Arial" panose="020B0604020202020204" pitchFamily="34" charset="0"/>
              <a:buChar char="•"/>
            </a:pPr>
            <a:r>
              <a:rPr lang="en-GB" sz="2000" dirty="0">
                <a:solidFill>
                  <a:srgbClr val="232D82"/>
                </a:solidFill>
              </a:rPr>
              <a:t>Use Competent Persons to inspect, advise on, install, maintain and repair Passive Fire Protection &amp; Fire/Escape Doors.</a:t>
            </a:r>
          </a:p>
          <a:p>
            <a:pPr marL="742950" lvl="1" indent="-285750">
              <a:buFont typeface="Arial" panose="020B0604020202020204" pitchFamily="34" charset="0"/>
              <a:buChar char="•"/>
            </a:pPr>
            <a:r>
              <a:rPr lang="en-GB" sz="2000" dirty="0">
                <a:solidFill>
                  <a:srgbClr val="232D82"/>
                </a:solidFill>
              </a:rPr>
              <a:t>Look for a BM Trada, or FDIS (</a:t>
            </a:r>
            <a:r>
              <a:rPr lang="en-GB" sz="2000" i="1" dirty="0">
                <a:solidFill>
                  <a:srgbClr val="232D82"/>
                </a:solidFill>
              </a:rPr>
              <a:t>Fire Door Inspection Scheme</a:t>
            </a:r>
            <a:r>
              <a:rPr lang="en-GB" sz="2000" dirty="0">
                <a:solidFill>
                  <a:srgbClr val="232D82"/>
                </a:solidFill>
              </a:rPr>
              <a:t>) certified contractor.</a:t>
            </a:r>
          </a:p>
        </p:txBody>
      </p:sp>
      <p:grpSp>
        <p:nvGrpSpPr>
          <p:cNvPr id="11" name="Group 10">
            <a:extLst>
              <a:ext uri="{FF2B5EF4-FFF2-40B4-BE49-F238E27FC236}">
                <a16:creationId xmlns:a16="http://schemas.microsoft.com/office/drawing/2014/main" id="{18D1FF20-64A0-44DA-AC8F-96DBF738B627}"/>
              </a:ext>
            </a:extLst>
          </p:cNvPr>
          <p:cNvGrpSpPr/>
          <p:nvPr/>
        </p:nvGrpSpPr>
        <p:grpSpPr>
          <a:xfrm>
            <a:off x="803729" y="3332267"/>
            <a:ext cx="2098427" cy="2051235"/>
            <a:chOff x="1108797" y="3065787"/>
            <a:chExt cx="1764145" cy="1653309"/>
          </a:xfrm>
        </p:grpSpPr>
        <p:sp>
          <p:nvSpPr>
            <p:cNvPr id="10" name="Oval 9">
              <a:extLst>
                <a:ext uri="{FF2B5EF4-FFF2-40B4-BE49-F238E27FC236}">
                  <a16:creationId xmlns:a16="http://schemas.microsoft.com/office/drawing/2014/main" id="{E2BB6309-03B5-4B4B-9E32-759C60E37A72}"/>
                </a:ext>
              </a:extLst>
            </p:cNvPr>
            <p:cNvSpPr/>
            <p:nvPr/>
          </p:nvSpPr>
          <p:spPr>
            <a:xfrm>
              <a:off x="1108797" y="3065787"/>
              <a:ext cx="1764145" cy="1653309"/>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875A510-9A48-4D83-A6E1-8056BE87E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232" y="3248709"/>
              <a:ext cx="1163423" cy="1163423"/>
            </a:xfrm>
            <a:prstGeom prst="rect">
              <a:avLst/>
            </a:prstGeom>
          </p:spPr>
        </p:pic>
      </p:grpSp>
      <p:grpSp>
        <p:nvGrpSpPr>
          <p:cNvPr id="15" name="Group 14">
            <a:extLst>
              <a:ext uri="{FF2B5EF4-FFF2-40B4-BE49-F238E27FC236}">
                <a16:creationId xmlns:a16="http://schemas.microsoft.com/office/drawing/2014/main" id="{4BC26EC5-8490-44D3-B086-D1B10DE0422B}"/>
              </a:ext>
            </a:extLst>
          </p:cNvPr>
          <p:cNvGrpSpPr/>
          <p:nvPr/>
        </p:nvGrpSpPr>
        <p:grpSpPr>
          <a:xfrm>
            <a:off x="5912286" y="3361585"/>
            <a:ext cx="2053464" cy="1992597"/>
            <a:chOff x="5479906" y="3400065"/>
            <a:chExt cx="1764145" cy="1653309"/>
          </a:xfrm>
        </p:grpSpPr>
        <p:sp>
          <p:nvSpPr>
            <p:cNvPr id="13" name="Oval 12">
              <a:extLst>
                <a:ext uri="{FF2B5EF4-FFF2-40B4-BE49-F238E27FC236}">
                  <a16:creationId xmlns:a16="http://schemas.microsoft.com/office/drawing/2014/main" id="{37337613-9DB2-493D-B8FB-78EE08FF008A}"/>
                </a:ext>
              </a:extLst>
            </p:cNvPr>
            <p:cNvSpPr/>
            <p:nvPr/>
          </p:nvSpPr>
          <p:spPr>
            <a:xfrm>
              <a:off x="5479906" y="3400065"/>
              <a:ext cx="1764145" cy="1653309"/>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C72C07B-7B09-4409-9DE3-467FDFC5A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5914" y="3716305"/>
              <a:ext cx="1092127" cy="1092127"/>
            </a:xfrm>
            <a:prstGeom prst="rect">
              <a:avLst/>
            </a:prstGeom>
          </p:spPr>
        </p:pic>
      </p:grpSp>
      <p:sp>
        <p:nvSpPr>
          <p:cNvPr id="16" name="TextBox 15">
            <a:extLst>
              <a:ext uri="{FF2B5EF4-FFF2-40B4-BE49-F238E27FC236}">
                <a16:creationId xmlns:a16="http://schemas.microsoft.com/office/drawing/2014/main" id="{0FA2B3E3-3C36-479F-8FBE-E9D631E8E09F}"/>
              </a:ext>
            </a:extLst>
          </p:cNvPr>
          <p:cNvSpPr txBox="1"/>
          <p:nvPr/>
        </p:nvSpPr>
        <p:spPr>
          <a:xfrm>
            <a:off x="3093710" y="3332267"/>
            <a:ext cx="2627022" cy="2123658"/>
          </a:xfrm>
          <a:prstGeom prst="rect">
            <a:avLst/>
          </a:prstGeom>
          <a:noFill/>
        </p:spPr>
        <p:txBody>
          <a:bodyPr wrap="square" rtlCol="0">
            <a:spAutoFit/>
          </a:bodyPr>
          <a:lstStyle/>
          <a:p>
            <a:r>
              <a:rPr lang="en-GB" sz="1200" dirty="0">
                <a:solidFill>
                  <a:srgbClr val="232D82"/>
                </a:solidFill>
              </a:rPr>
              <a:t>The </a:t>
            </a:r>
            <a:r>
              <a:rPr lang="en-GB" sz="1200" dirty="0" err="1">
                <a:solidFill>
                  <a:srgbClr val="232D82"/>
                </a:solidFill>
              </a:rPr>
              <a:t>Exova</a:t>
            </a:r>
            <a:r>
              <a:rPr lang="en-GB" sz="1200" dirty="0">
                <a:solidFill>
                  <a:srgbClr val="232D82"/>
                </a:solidFill>
              </a:rPr>
              <a:t> BM TRADA Scheme is a certification that provides you the reassurance and confidence that your passive fire protection and fire doors are is being installed under a 3rd party product installation scheme which is subjected to a rigorous initial vetting process and regular on-going checks to ensure that the quality of our work continues to meet the standards set by the scheme.</a:t>
            </a:r>
          </a:p>
        </p:txBody>
      </p:sp>
      <p:sp>
        <p:nvSpPr>
          <p:cNvPr id="17" name="TextBox 16">
            <a:extLst>
              <a:ext uri="{FF2B5EF4-FFF2-40B4-BE49-F238E27FC236}">
                <a16:creationId xmlns:a16="http://schemas.microsoft.com/office/drawing/2014/main" id="{5CFAC6AC-E30C-4C84-80EF-4DB5E61EB5E2}"/>
              </a:ext>
            </a:extLst>
          </p:cNvPr>
          <p:cNvSpPr txBox="1"/>
          <p:nvPr/>
        </p:nvSpPr>
        <p:spPr>
          <a:xfrm>
            <a:off x="8037085" y="3481409"/>
            <a:ext cx="3073217" cy="1938992"/>
          </a:xfrm>
          <a:prstGeom prst="rect">
            <a:avLst/>
          </a:prstGeom>
          <a:noFill/>
        </p:spPr>
        <p:txBody>
          <a:bodyPr wrap="square" rtlCol="0">
            <a:spAutoFit/>
          </a:bodyPr>
          <a:lstStyle/>
          <a:p>
            <a:r>
              <a:rPr lang="en-GB" sz="1200" dirty="0">
                <a:solidFill>
                  <a:srgbClr val="232D82"/>
                </a:solidFill>
              </a:rPr>
              <a:t>The Fire Door Inspection scheme is a scheme launched as a joint venture between the BWF-</a:t>
            </a:r>
            <a:r>
              <a:rPr lang="en-GB" sz="1200" dirty="0" err="1">
                <a:solidFill>
                  <a:srgbClr val="232D82"/>
                </a:solidFill>
              </a:rPr>
              <a:t>Certifire</a:t>
            </a:r>
            <a:r>
              <a:rPr lang="en-GB" sz="1200" dirty="0">
                <a:solidFill>
                  <a:srgbClr val="232D82"/>
                </a:solidFill>
              </a:rPr>
              <a:t> Scheme and the Guild of architectural Ironmongers (GAI). The scheme is to help improve safety, give expert advice, provide vital resources, and to raise awareness of defective fire doors. The scheme provides a comprehensive knowledge in fire door specification, installation, inspection and maintenance, and repair.</a:t>
            </a:r>
          </a:p>
        </p:txBody>
      </p:sp>
    </p:spTree>
    <p:extLst>
      <p:ext uri="{BB962C8B-B14F-4D97-AF65-F5344CB8AC3E}">
        <p14:creationId xmlns:p14="http://schemas.microsoft.com/office/powerpoint/2010/main" val="702984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134F5E-E0EF-4F79-8553-70EB3BDEC8E0}"/>
              </a:ext>
            </a:extLst>
          </p:cNvPr>
          <p:cNvSpPr/>
          <p:nvPr/>
        </p:nvSpPr>
        <p:spPr>
          <a:xfrm>
            <a:off x="0" y="-3"/>
            <a:ext cx="12192000" cy="6858003"/>
          </a:xfrm>
          <a:prstGeom prst="rect">
            <a:avLst/>
          </a:prstGeom>
          <a:gradFill flip="none" rotWithShape="1">
            <a:gsLst>
              <a:gs pos="20000">
                <a:schemeClr val="tx1"/>
              </a:gs>
              <a:gs pos="75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A7B450A-87F3-40CF-BD52-572CF7030E7F}"/>
              </a:ext>
            </a:extLst>
          </p:cNvPr>
          <p:cNvSpPr txBox="1"/>
          <p:nvPr/>
        </p:nvSpPr>
        <p:spPr>
          <a:xfrm>
            <a:off x="1118870" y="3075055"/>
            <a:ext cx="9954260" cy="707886"/>
          </a:xfrm>
          <a:prstGeom prst="rect">
            <a:avLst/>
          </a:prstGeom>
          <a:noFill/>
        </p:spPr>
        <p:txBody>
          <a:bodyPr wrap="square" rtlCol="0">
            <a:spAutoFit/>
          </a:bodyPr>
          <a:lstStyle/>
          <a:p>
            <a:pPr algn="ctr"/>
            <a:r>
              <a:rPr lang="en-GB" sz="4000" b="1">
                <a:solidFill>
                  <a:schemeClr val="bg1"/>
                </a:solidFill>
                <a:cs typeface="Calibri Light" panose="020F0302020204030204" pitchFamily="34" charset="0"/>
              </a:rPr>
              <a:t>Any questions?</a:t>
            </a:r>
          </a:p>
        </p:txBody>
      </p:sp>
      <p:sp>
        <p:nvSpPr>
          <p:cNvPr id="6" name="TextBox 5">
            <a:extLst>
              <a:ext uri="{FF2B5EF4-FFF2-40B4-BE49-F238E27FC236}">
                <a16:creationId xmlns:a16="http://schemas.microsoft.com/office/drawing/2014/main" id="{B1DEE996-A0B4-490D-82DA-9813755D9EEF}"/>
              </a:ext>
            </a:extLst>
          </p:cNvPr>
          <p:cNvSpPr txBox="1"/>
          <p:nvPr/>
        </p:nvSpPr>
        <p:spPr>
          <a:xfrm>
            <a:off x="3737493" y="6203919"/>
            <a:ext cx="4717013" cy="246221"/>
          </a:xfrm>
          <a:prstGeom prst="rect">
            <a:avLst/>
          </a:prstGeom>
          <a:noFill/>
        </p:spPr>
        <p:txBody>
          <a:bodyPr wrap="square" rtlCol="0">
            <a:spAutoFit/>
          </a:bodyPr>
          <a:lstStyle/>
          <a:p>
            <a:pPr algn="ctr"/>
            <a:r>
              <a:rPr lang="en-GB" sz="1000">
                <a:solidFill>
                  <a:schemeClr val="bg1"/>
                </a:solidFill>
                <a:cs typeface="Calibri Light" panose="020F0302020204030204" pitchFamily="34" charset="0"/>
              </a:rPr>
              <a:t>ventrogroup.com | Tel: 0345 38 10 999 | Email: contactus@ventrogroup.com</a:t>
            </a:r>
          </a:p>
        </p:txBody>
      </p:sp>
      <p:pic>
        <p:nvPicPr>
          <p:cNvPr id="8" name="Picture 7" descr="Logo, company name&#10;&#10;Description automatically generated">
            <a:extLst>
              <a:ext uri="{FF2B5EF4-FFF2-40B4-BE49-F238E27FC236}">
                <a16:creationId xmlns:a16="http://schemas.microsoft.com/office/drawing/2014/main" id="{65226353-B88D-46DB-A454-02E3D8A28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677" y="854900"/>
            <a:ext cx="3172646" cy="1369965"/>
          </a:xfrm>
          <a:prstGeom prst="rect">
            <a:avLst/>
          </a:prstGeom>
        </p:spPr>
      </p:pic>
    </p:spTree>
    <p:extLst>
      <p:ext uri="{BB962C8B-B14F-4D97-AF65-F5344CB8AC3E}">
        <p14:creationId xmlns:p14="http://schemas.microsoft.com/office/powerpoint/2010/main" val="332223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634C8-1149-40DC-9C99-59C9D958B6E4}"/>
              </a:ext>
            </a:extLst>
          </p:cNvPr>
          <p:cNvSpPr txBox="1"/>
          <p:nvPr/>
        </p:nvSpPr>
        <p:spPr>
          <a:xfrm>
            <a:off x="847186" y="1438622"/>
            <a:ext cx="4296104" cy="646331"/>
          </a:xfrm>
          <a:prstGeom prst="rect">
            <a:avLst/>
          </a:prstGeom>
          <a:noFill/>
        </p:spPr>
        <p:txBody>
          <a:bodyPr wrap="square" rtlCol="0">
            <a:spAutoFit/>
          </a:bodyPr>
          <a:lstStyle/>
          <a:p>
            <a:r>
              <a:rPr lang="en-GB" sz="3600" b="1">
                <a:solidFill>
                  <a:srgbClr val="232E83"/>
                </a:solidFill>
                <a:cs typeface="Calibri Light" panose="020F0302020204030204" pitchFamily="34" charset="0"/>
              </a:rPr>
              <a:t>Disclaimer	</a:t>
            </a:r>
            <a:endParaRPr lang="en-GB">
              <a:solidFill>
                <a:schemeClr val="bg1"/>
              </a:solidFill>
              <a:cs typeface="Calibri Light" panose="020F0302020204030204" pitchFamily="34" charset="0"/>
            </a:endParaRPr>
          </a:p>
        </p:txBody>
      </p:sp>
      <p:sp>
        <p:nvSpPr>
          <p:cNvPr id="3" name="TextBox 2">
            <a:extLst>
              <a:ext uri="{FF2B5EF4-FFF2-40B4-BE49-F238E27FC236}">
                <a16:creationId xmlns:a16="http://schemas.microsoft.com/office/drawing/2014/main" id="{2EF60AB3-E366-4347-8E96-ACE4B8B53038}"/>
              </a:ext>
            </a:extLst>
          </p:cNvPr>
          <p:cNvSpPr txBox="1"/>
          <p:nvPr/>
        </p:nvSpPr>
        <p:spPr>
          <a:xfrm>
            <a:off x="6243948" y="1886384"/>
            <a:ext cx="4897877" cy="1815882"/>
          </a:xfrm>
          <a:prstGeom prst="rect">
            <a:avLst/>
          </a:prstGeom>
          <a:noFill/>
        </p:spPr>
        <p:txBody>
          <a:bodyPr wrap="square" lIns="91440" tIns="45720" rIns="91440" bIns="45720" rtlCol="0" anchor="t">
            <a:spAutoFit/>
          </a:bodyPr>
          <a:lstStyle/>
          <a:p>
            <a:pPr lvl="0"/>
            <a:r>
              <a:rPr lang="en-US" sz="2400">
                <a:solidFill>
                  <a:srgbClr val="232E83"/>
                </a:solidFill>
              </a:rPr>
              <a:t>This training is intended for educational and CPD purposes and will not make participants a qualified door inspector.</a:t>
            </a:r>
            <a:endParaRPr lang="en-US" altLang="en-US" sz="2000">
              <a:solidFill>
                <a:srgbClr val="232E83"/>
              </a:solidFill>
              <a:cs typeface="Calibri" panose="020F0502020204030204"/>
            </a:endParaRPr>
          </a:p>
          <a:p>
            <a:pPr marL="285750" indent="-285750">
              <a:buFont typeface="Arial" panose="020B0604020202020204" pitchFamily="34" charset="0"/>
              <a:buChar char="•"/>
            </a:pPr>
            <a:endParaRPr lang="en-GB" sz="1600">
              <a:solidFill>
                <a:srgbClr val="232E83"/>
              </a:solidFill>
            </a:endParaRPr>
          </a:p>
        </p:txBody>
      </p:sp>
      <p:sp>
        <p:nvSpPr>
          <p:cNvPr id="7" name="Rectangle 6">
            <a:extLst>
              <a:ext uri="{FF2B5EF4-FFF2-40B4-BE49-F238E27FC236}">
                <a16:creationId xmlns:a16="http://schemas.microsoft.com/office/drawing/2014/main" id="{69D0811F-6604-4A63-8016-2BBCF2AC68C3}"/>
              </a:ext>
            </a:extLst>
          </p:cNvPr>
          <p:cNvSpPr/>
          <p:nvPr/>
        </p:nvSpPr>
        <p:spPr>
          <a:xfrm>
            <a:off x="5515956" y="1144704"/>
            <a:ext cx="45719" cy="3888191"/>
          </a:xfrm>
          <a:prstGeom prst="rect">
            <a:avLst/>
          </a:prstGeom>
          <a:solidFill>
            <a:srgbClr val="232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EFF0D3D-914C-424F-9605-239AD28878FE}"/>
              </a:ext>
            </a:extLst>
          </p:cNvPr>
          <p:cNvSpPr txBox="1"/>
          <p:nvPr/>
        </p:nvSpPr>
        <p:spPr>
          <a:xfrm>
            <a:off x="7064186" y="6203919"/>
            <a:ext cx="4717013" cy="246221"/>
          </a:xfrm>
          <a:prstGeom prst="rect">
            <a:avLst/>
          </a:prstGeom>
          <a:noFill/>
        </p:spPr>
        <p:txBody>
          <a:bodyPr wrap="square" rtlCol="0">
            <a:spAutoFit/>
          </a:bodyPr>
          <a:lstStyle/>
          <a:p>
            <a:pPr algn="r"/>
            <a:r>
              <a:rPr lang="en-GB" sz="1000">
                <a:solidFill>
                  <a:schemeClr val="bg1"/>
                </a:solidFill>
                <a:cs typeface="Calibri Light" panose="020F0302020204030204" pitchFamily="34" charset="0"/>
              </a:rPr>
              <a:t>ventrogroup.com | Tel: 0345 38 10 999 | Email: contactus@ventrogroup.com</a:t>
            </a:r>
          </a:p>
        </p:txBody>
      </p:sp>
      <p:pic>
        <p:nvPicPr>
          <p:cNvPr id="11" name="Picture 10" descr="Logo, company name&#10;&#10;Description automatically generated">
            <a:extLst>
              <a:ext uri="{FF2B5EF4-FFF2-40B4-BE49-F238E27FC236}">
                <a16:creationId xmlns:a16="http://schemas.microsoft.com/office/drawing/2014/main" id="{8C8F492C-8084-4664-AFB3-6F3A3F419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7" y="6057307"/>
            <a:ext cx="1275457" cy="550749"/>
          </a:xfrm>
          <a:prstGeom prst="rect">
            <a:avLst/>
          </a:prstGeom>
        </p:spPr>
      </p:pic>
      <p:sp>
        <p:nvSpPr>
          <p:cNvPr id="5" name="Rectangle 4">
            <a:extLst>
              <a:ext uri="{FF2B5EF4-FFF2-40B4-BE49-F238E27FC236}">
                <a16:creationId xmlns:a16="http://schemas.microsoft.com/office/drawing/2014/main" id="{E0B84E62-4C7A-4825-AE98-476F391DBD78}"/>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185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6EA8DC9-F0FB-4486-819E-C3464ACFDF2B}"/>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0908AB14-336B-40E3-8FC2-914526972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12093E7-9B68-4223-BB87-A22B61F8D23B}"/>
                </a:ext>
              </a:extLst>
            </p:cNvPr>
            <p:cNvSpPr/>
            <p:nvPr/>
          </p:nvSpPr>
          <p:spPr>
            <a:xfrm>
              <a:off x="11073130" y="6541800"/>
              <a:ext cx="841779" cy="237691"/>
            </a:xfrm>
            <a:prstGeom prst="rect">
              <a:avLst/>
            </a:prstGeom>
            <a:solidFill>
              <a:srgbClr val="545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CEBC33E9-EEF9-4BF1-BD01-5D8F7106B949}"/>
              </a:ext>
            </a:extLst>
          </p:cNvPr>
          <p:cNvSpPr txBox="1"/>
          <p:nvPr/>
        </p:nvSpPr>
        <p:spPr>
          <a:xfrm>
            <a:off x="3338818" y="1694931"/>
            <a:ext cx="5212360" cy="2308324"/>
          </a:xfrm>
          <a:prstGeom prst="rect">
            <a:avLst/>
          </a:prstGeom>
          <a:noFill/>
        </p:spPr>
        <p:txBody>
          <a:bodyPr wrap="square" rtlCol="0">
            <a:spAutoFit/>
          </a:bodyPr>
          <a:lstStyle/>
          <a:p>
            <a:pPr algn="ctr"/>
            <a:r>
              <a:rPr lang="en-GB" sz="4400" b="1">
                <a:solidFill>
                  <a:schemeClr val="bg1"/>
                </a:solidFill>
                <a:cs typeface="Calibri Light" panose="020F0302020204030204" pitchFamily="34" charset="0"/>
              </a:rPr>
              <a:t>SECTION 1</a:t>
            </a:r>
          </a:p>
          <a:p>
            <a:pPr algn="ctr"/>
            <a:endParaRPr lang="en-GB" sz="3200" b="1">
              <a:solidFill>
                <a:schemeClr val="bg1"/>
              </a:solidFill>
              <a:cs typeface="Calibri Light" panose="020F0302020204030204" pitchFamily="34" charset="0"/>
            </a:endParaRPr>
          </a:p>
          <a:p>
            <a:pPr algn="ctr"/>
            <a:r>
              <a:rPr lang="en-GB" sz="3200" b="1">
                <a:solidFill>
                  <a:schemeClr val="bg1"/>
                </a:solidFill>
                <a:cs typeface="Calibri Light" panose="020F0302020204030204" pitchFamily="34" charset="0"/>
              </a:rPr>
              <a:t>The Role of Passive Fire Protection</a:t>
            </a:r>
          </a:p>
        </p:txBody>
      </p:sp>
    </p:spTree>
    <p:extLst>
      <p:ext uri="{BB962C8B-B14F-4D97-AF65-F5344CB8AC3E}">
        <p14:creationId xmlns:p14="http://schemas.microsoft.com/office/powerpoint/2010/main" val="242383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1514295" y="435786"/>
            <a:ext cx="9175069" cy="646331"/>
          </a:xfrm>
          <a:prstGeom prst="rect">
            <a:avLst/>
          </a:prstGeom>
          <a:noFill/>
        </p:spPr>
        <p:txBody>
          <a:bodyPr wrap="square" lIns="91440" tIns="45720" rIns="91440" bIns="45720" rtlCol="0" anchor="t">
            <a:spAutoFit/>
          </a:bodyPr>
          <a:lstStyle/>
          <a:p>
            <a:pPr marL="285750" lvl="0" indent="-285750">
              <a:spcBef>
                <a:spcPts val="700"/>
              </a:spcBef>
              <a:buFont typeface="Arial" panose="020B0604020202020204" pitchFamily="34" charset="0"/>
              <a:buChar char="•"/>
            </a:pPr>
            <a:endParaRPr lang="en-GB" sz="2000">
              <a:solidFill>
                <a:srgbClr val="232D82"/>
              </a:solidFill>
            </a:endParaRPr>
          </a:p>
          <a:p>
            <a:pPr marL="285750" indent="-285750">
              <a:buFont typeface="Arial" panose="020B0604020202020204" pitchFamily="34" charset="0"/>
              <a:buChar char="•"/>
            </a:pPr>
            <a:endParaRPr lang="en-GB" sz="1600">
              <a:solidFill>
                <a:srgbClr val="232D82"/>
              </a:solidFill>
            </a:endParaRPr>
          </a:p>
        </p:txBody>
      </p:sp>
      <p:sp>
        <p:nvSpPr>
          <p:cNvPr id="4" name="Rectangle 3">
            <a:extLst>
              <a:ext uri="{FF2B5EF4-FFF2-40B4-BE49-F238E27FC236}">
                <a16:creationId xmlns:a16="http://schemas.microsoft.com/office/drawing/2014/main" id="{EBDF0806-33EB-4684-93D7-A1353ABE1F2F}"/>
              </a:ext>
            </a:extLst>
          </p:cNvPr>
          <p:cNvSpPr/>
          <p:nvPr/>
        </p:nvSpPr>
        <p:spPr>
          <a:xfrm>
            <a:off x="0" y="5823791"/>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75DCF60-679E-4E2C-A1F2-C7C2CE6F8565}"/>
              </a:ext>
            </a:extLst>
          </p:cNvPr>
          <p:cNvSpPr/>
          <p:nvPr/>
        </p:nvSpPr>
        <p:spPr>
          <a:xfrm>
            <a:off x="-1" y="432281"/>
            <a:ext cx="5966604" cy="651103"/>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cs typeface="Calibri"/>
              </a:rPr>
              <a:t>Passive Fire Protection  and its Purpose </a:t>
            </a:r>
            <a:endParaRPr lang="en-GB" b="1">
              <a:solidFill>
                <a:schemeClr val="bg1"/>
              </a:solidFill>
            </a:endParaRPr>
          </a:p>
        </p:txBody>
      </p:sp>
      <p:sp>
        <p:nvSpPr>
          <p:cNvPr id="6" name="TextBox 5">
            <a:extLst>
              <a:ext uri="{FF2B5EF4-FFF2-40B4-BE49-F238E27FC236}">
                <a16:creationId xmlns:a16="http://schemas.microsoft.com/office/drawing/2014/main" id="{76FA9B38-2ADE-404D-B0DD-431764AEB5B6}"/>
              </a:ext>
            </a:extLst>
          </p:cNvPr>
          <p:cNvSpPr txBox="1"/>
          <p:nvPr/>
        </p:nvSpPr>
        <p:spPr>
          <a:xfrm>
            <a:off x="554966" y="1547003"/>
            <a:ext cx="10621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32D82"/>
                </a:solidFill>
                <a:cs typeface="Calibri"/>
              </a:rPr>
              <a:t>Passive fire protection methods are intended to:</a:t>
            </a:r>
          </a:p>
        </p:txBody>
      </p:sp>
      <p:sp>
        <p:nvSpPr>
          <p:cNvPr id="8" name="TextBox 7">
            <a:extLst>
              <a:ext uri="{FF2B5EF4-FFF2-40B4-BE49-F238E27FC236}">
                <a16:creationId xmlns:a16="http://schemas.microsoft.com/office/drawing/2014/main" id="{AD85B66F-D9C7-4AE5-8F6D-34182B8F2438}"/>
              </a:ext>
            </a:extLst>
          </p:cNvPr>
          <p:cNvSpPr txBox="1"/>
          <p:nvPr/>
        </p:nvSpPr>
        <p:spPr>
          <a:xfrm>
            <a:off x="1086119" y="2137893"/>
            <a:ext cx="795914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Sans-Serif"/>
              <a:buChar char="•"/>
            </a:pPr>
            <a:r>
              <a:rPr lang="en-US" sz="2000">
                <a:solidFill>
                  <a:srgbClr val="232D82"/>
                </a:solidFill>
                <a:ea typeface="+mn-lt"/>
                <a:cs typeface="+mn-lt"/>
              </a:rPr>
              <a:t>Stop the progression of fumes</a:t>
            </a:r>
          </a:p>
          <a:p>
            <a:pPr marL="800100" lvl="1" indent="-342900">
              <a:buFont typeface="Arial,Sans-Serif"/>
              <a:buChar char="•"/>
            </a:pPr>
            <a:endParaRPr lang="en-US" sz="2000">
              <a:solidFill>
                <a:srgbClr val="232D82"/>
              </a:solidFill>
              <a:ea typeface="+mn-lt"/>
              <a:cs typeface="+mn-lt"/>
            </a:endParaRPr>
          </a:p>
          <a:p>
            <a:pPr marL="800100" lvl="1" indent="-342900">
              <a:buFont typeface="Arial,Sans-Serif"/>
              <a:buChar char="•"/>
            </a:pPr>
            <a:r>
              <a:rPr lang="en-US" sz="2000">
                <a:solidFill>
                  <a:srgbClr val="232D82"/>
                </a:solidFill>
                <a:ea typeface="+mn-lt"/>
                <a:cs typeface="+mn-lt"/>
              </a:rPr>
              <a:t>Avoid the spread of flames</a:t>
            </a:r>
          </a:p>
          <a:p>
            <a:pPr marL="800100" lvl="1" indent="-342900">
              <a:buFont typeface="Arial,Sans-Serif"/>
              <a:buChar char="•"/>
            </a:pPr>
            <a:endParaRPr lang="en-US" sz="2000">
              <a:solidFill>
                <a:srgbClr val="232D82"/>
              </a:solidFill>
              <a:ea typeface="+mn-lt"/>
              <a:cs typeface="+mn-lt"/>
            </a:endParaRPr>
          </a:p>
          <a:p>
            <a:pPr marL="800100" lvl="1" indent="-342900">
              <a:buFont typeface="Arial,Sans-Serif"/>
              <a:buChar char="•"/>
            </a:pPr>
            <a:r>
              <a:rPr lang="en-US" sz="2000">
                <a:solidFill>
                  <a:srgbClr val="232D82"/>
                </a:solidFill>
                <a:ea typeface="+mn-lt"/>
                <a:cs typeface="+mn-lt"/>
              </a:rPr>
              <a:t>Help protect assets elsewhere in the building</a:t>
            </a:r>
          </a:p>
          <a:p>
            <a:pPr marL="800100" lvl="1" indent="-342900">
              <a:buFont typeface="Arial,Sans-Serif"/>
              <a:buChar char="•"/>
            </a:pPr>
            <a:endParaRPr lang="en-US" sz="2000">
              <a:solidFill>
                <a:srgbClr val="232D82"/>
              </a:solidFill>
              <a:ea typeface="+mn-lt"/>
              <a:cs typeface="+mn-lt"/>
            </a:endParaRPr>
          </a:p>
          <a:p>
            <a:pPr marL="800100" lvl="1" indent="-342900">
              <a:buFont typeface="Arial,Sans-Serif"/>
              <a:buChar char="•"/>
            </a:pPr>
            <a:r>
              <a:rPr lang="en-US" sz="2000">
                <a:solidFill>
                  <a:srgbClr val="232D82"/>
                </a:solidFill>
                <a:ea typeface="+mn-lt"/>
                <a:cs typeface="+mn-lt"/>
              </a:rPr>
              <a:t>Maintain the fire stability of structural elements </a:t>
            </a:r>
            <a:endParaRPr lang="en-US"/>
          </a:p>
          <a:p>
            <a:pPr lvl="1"/>
            <a:endParaRPr lang="en-US" sz="2000">
              <a:solidFill>
                <a:srgbClr val="232D82"/>
              </a:solidFill>
              <a:ea typeface="+mn-lt"/>
              <a:cs typeface="+mn-lt"/>
            </a:endParaRPr>
          </a:p>
          <a:p>
            <a:pPr marL="800100" lvl="1" indent="-342900">
              <a:buFont typeface="Arial,Sans-Serif"/>
              <a:buChar char="•"/>
            </a:pPr>
            <a:r>
              <a:rPr lang="en-US" sz="2000">
                <a:solidFill>
                  <a:srgbClr val="232D82"/>
                </a:solidFill>
                <a:ea typeface="+mn-lt"/>
                <a:cs typeface="+mn-lt"/>
              </a:rPr>
              <a:t>Enable safe evacuation by protecting escape routes</a:t>
            </a:r>
          </a:p>
        </p:txBody>
      </p:sp>
    </p:spTree>
    <p:extLst>
      <p:ext uri="{BB962C8B-B14F-4D97-AF65-F5344CB8AC3E}">
        <p14:creationId xmlns:p14="http://schemas.microsoft.com/office/powerpoint/2010/main" val="297268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moke, clouds&#10;&#10;Description automatically generated">
            <a:extLst>
              <a:ext uri="{FF2B5EF4-FFF2-40B4-BE49-F238E27FC236}">
                <a16:creationId xmlns:a16="http://schemas.microsoft.com/office/drawing/2014/main" id="{1EBFA0DF-7712-453A-BE97-8522D6EA65FD}"/>
              </a:ext>
            </a:extLst>
          </p:cNvPr>
          <p:cNvPicPr>
            <a:picLocks noChangeAspect="1"/>
          </p:cNvPicPr>
          <p:nvPr/>
        </p:nvPicPr>
        <p:blipFill rotWithShape="1">
          <a:blip r:embed="rId3">
            <a:extLst>
              <a:ext uri="{28A0092B-C50C-407E-A947-70E740481C1C}">
                <a14:useLocalDpi xmlns:a14="http://schemas.microsoft.com/office/drawing/2010/main" val="0"/>
              </a:ext>
            </a:extLst>
          </a:blip>
          <a:srcRect l="758" t="43761" r="-1"/>
          <a:stretch/>
        </p:blipFill>
        <p:spPr>
          <a:xfrm>
            <a:off x="0" y="0"/>
            <a:ext cx="12099636" cy="3676540"/>
          </a:xfrm>
          <a:prstGeom prst="rect">
            <a:avLst/>
          </a:prstGeom>
        </p:spPr>
      </p:pic>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EF60AB3-E366-4347-8E96-ACE4B8B53038}"/>
              </a:ext>
            </a:extLst>
          </p:cNvPr>
          <p:cNvSpPr txBox="1"/>
          <p:nvPr/>
        </p:nvSpPr>
        <p:spPr>
          <a:xfrm>
            <a:off x="1653524" y="2900110"/>
            <a:ext cx="9292257" cy="3354765"/>
          </a:xfrm>
          <a:prstGeom prst="rect">
            <a:avLst/>
          </a:prstGeom>
          <a:noFill/>
        </p:spPr>
        <p:txBody>
          <a:bodyPr wrap="square" lIns="91440" tIns="45720" rIns="91440" bIns="45720" rtlCol="0" anchor="t">
            <a:spAutoFit/>
          </a:bodyPr>
          <a:lstStyle/>
          <a:p>
            <a:pPr marL="285750" indent="-285750">
              <a:buFont typeface="Arial"/>
              <a:buChar char="•"/>
            </a:pPr>
            <a:r>
              <a:rPr lang="en-GB">
                <a:solidFill>
                  <a:srgbClr val="232D82"/>
                </a:solidFill>
                <a:ea typeface="+mn-lt"/>
                <a:cs typeface="+mn-lt"/>
              </a:rPr>
              <a:t>The most common cause of death for fire-related fatalities (where the cause of death was known) was “overcome by gas or smoke”, given in 33 per cent (78) of fire-related fatalities</a:t>
            </a:r>
            <a:endParaRPr lang="en-US">
              <a:solidFill>
                <a:srgbClr val="232D82"/>
              </a:solidFill>
              <a:ea typeface="Calibri" panose="020F0502020204030204"/>
              <a:cs typeface="Calibri" panose="020F0502020204030204"/>
            </a:endParaRPr>
          </a:p>
          <a:p>
            <a:pPr marL="285750" indent="-285750">
              <a:buFont typeface="Arial"/>
              <a:buChar char="•"/>
            </a:pPr>
            <a:endParaRPr lang="en-GB">
              <a:solidFill>
                <a:srgbClr val="232D82"/>
              </a:solidFill>
              <a:ea typeface="Calibri"/>
              <a:cs typeface="Calibri"/>
            </a:endParaRPr>
          </a:p>
          <a:p>
            <a:pPr marL="285750" indent="-285750">
              <a:buFont typeface="Arial"/>
              <a:buChar char="•"/>
            </a:pPr>
            <a:r>
              <a:rPr lang="en-GB">
                <a:solidFill>
                  <a:srgbClr val="232D82"/>
                </a:solidFill>
                <a:ea typeface="+mn-lt"/>
                <a:cs typeface="+mn-lt"/>
              </a:rPr>
              <a:t>Fires where a smoke alarm was not present accounted for 25 per cent (6,806) of all dwelling fires and 30 per cent (55) of all dwelling fire-related fatalities</a:t>
            </a:r>
            <a:endParaRPr lang="en-GB">
              <a:solidFill>
                <a:srgbClr val="232D82"/>
              </a:solidFill>
              <a:ea typeface="Calibri"/>
              <a:cs typeface="Calibri"/>
            </a:endParaRPr>
          </a:p>
          <a:p>
            <a:pPr marL="285750" indent="-285750">
              <a:buFont typeface="Arial"/>
              <a:buChar char="•"/>
            </a:pPr>
            <a:endParaRPr lang="en-GB">
              <a:solidFill>
                <a:srgbClr val="232D82"/>
              </a:solidFill>
              <a:ea typeface="+mn-lt"/>
              <a:cs typeface="+mn-lt"/>
            </a:endParaRPr>
          </a:p>
          <a:p>
            <a:pPr marL="285750" indent="-285750">
              <a:buFont typeface="Arial"/>
              <a:buChar char="•"/>
            </a:pPr>
            <a:r>
              <a:rPr lang="en-GB">
                <a:solidFill>
                  <a:srgbClr val="232D82"/>
                </a:solidFill>
                <a:ea typeface="+mn-lt"/>
                <a:cs typeface="+mn-lt"/>
              </a:rPr>
              <a:t>In 2019/20, 57 (7%) of the 775 fires in purpose-built high-rise flats spread beyond the room of origin</a:t>
            </a:r>
            <a:endParaRPr lang="en-GB">
              <a:solidFill>
                <a:srgbClr val="000000"/>
              </a:solidFill>
              <a:ea typeface="Calibri" panose="020F0502020204030204"/>
              <a:cs typeface="Calibri" panose="020F0502020204030204"/>
            </a:endParaRPr>
          </a:p>
          <a:p>
            <a:pPr marL="285750" indent="-285750">
              <a:buFont typeface="Arial"/>
              <a:buChar char="•"/>
            </a:pPr>
            <a:endParaRPr lang="en-GB">
              <a:solidFill>
                <a:srgbClr val="232D82"/>
              </a:solidFill>
              <a:ea typeface="Calibri" panose="020F0502020204030204"/>
              <a:cs typeface="Calibri" panose="020F0502020204030204"/>
            </a:endParaRPr>
          </a:p>
          <a:p>
            <a:endParaRPr lang="en-GB" sz="1600">
              <a:solidFill>
                <a:srgbClr val="232D82"/>
              </a:solidFill>
              <a:ea typeface="Calibri" panose="020F0502020204030204"/>
              <a:cs typeface="Calibri" panose="020F0502020204030204"/>
            </a:endParaRPr>
          </a:p>
          <a:p>
            <a:pPr marL="342900" indent="-342900">
              <a:buFont typeface="Arial"/>
              <a:buChar char="•"/>
            </a:pPr>
            <a:endParaRPr lang="en-GB" sz="2000">
              <a:solidFill>
                <a:srgbClr val="232D82"/>
              </a:solidFill>
              <a:ea typeface="Calibri" panose="020F0502020204030204"/>
              <a:cs typeface="Calibri" panose="020F0502020204030204"/>
            </a:endParaRPr>
          </a:p>
          <a:p>
            <a:pPr marL="285750" indent="-285750">
              <a:buFont typeface="Arial" panose="020B0604020202020204" pitchFamily="34" charset="0"/>
              <a:buChar char="•"/>
            </a:pPr>
            <a:endParaRPr lang="en-GB" sz="1400">
              <a:solidFill>
                <a:srgbClr val="232D82"/>
              </a:solidFill>
              <a:ea typeface="Calibri" panose="020F0502020204030204"/>
              <a:cs typeface="Calibri" panose="020F0502020204030204"/>
            </a:endParaRPr>
          </a:p>
        </p:txBody>
      </p:sp>
      <p:sp>
        <p:nvSpPr>
          <p:cNvPr id="2" name="TextBox 1">
            <a:extLst>
              <a:ext uri="{FF2B5EF4-FFF2-40B4-BE49-F238E27FC236}">
                <a16:creationId xmlns:a16="http://schemas.microsoft.com/office/drawing/2014/main" id="{5554F6A2-46ED-4ADA-9D5B-CE9EB2303A10}"/>
              </a:ext>
            </a:extLst>
          </p:cNvPr>
          <p:cNvSpPr txBox="1"/>
          <p:nvPr/>
        </p:nvSpPr>
        <p:spPr>
          <a:xfrm>
            <a:off x="3665846" y="407860"/>
            <a:ext cx="4767943" cy="523220"/>
          </a:xfrm>
          <a:prstGeom prst="rect">
            <a:avLst/>
          </a:prstGeom>
          <a:noFill/>
        </p:spPr>
        <p:txBody>
          <a:bodyPr wrap="square" rtlCol="0">
            <a:spAutoFit/>
          </a:bodyPr>
          <a:lstStyle/>
          <a:p>
            <a:pPr algn="ctr"/>
            <a:r>
              <a:rPr lang="en-US" sz="2800" b="1">
                <a:solidFill>
                  <a:schemeClr val="bg1"/>
                </a:solidFill>
              </a:rPr>
              <a:t>Facts About Smoke</a:t>
            </a:r>
            <a:endParaRPr lang="en-GB" sz="2800" b="1">
              <a:solidFill>
                <a:schemeClr val="bg1"/>
              </a:solidFill>
            </a:endParaRPr>
          </a:p>
        </p:txBody>
      </p:sp>
    </p:spTree>
    <p:extLst>
      <p:ext uri="{BB962C8B-B14F-4D97-AF65-F5344CB8AC3E}">
        <p14:creationId xmlns:p14="http://schemas.microsoft.com/office/powerpoint/2010/main" val="89967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6EA8DC9-F0FB-4486-819E-C3464ACFDF2B}"/>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0908AB14-336B-40E3-8FC2-914526972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12093E7-9B68-4223-BB87-A22B61F8D23B}"/>
                </a:ext>
              </a:extLst>
            </p:cNvPr>
            <p:cNvSpPr/>
            <p:nvPr/>
          </p:nvSpPr>
          <p:spPr>
            <a:xfrm>
              <a:off x="11073130" y="6541800"/>
              <a:ext cx="841779" cy="237691"/>
            </a:xfrm>
            <a:prstGeom prst="rect">
              <a:avLst/>
            </a:prstGeom>
            <a:solidFill>
              <a:srgbClr val="545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CEBC33E9-EEF9-4BF1-BD01-5D8F7106B949}"/>
              </a:ext>
            </a:extLst>
          </p:cNvPr>
          <p:cNvSpPr txBox="1"/>
          <p:nvPr/>
        </p:nvSpPr>
        <p:spPr>
          <a:xfrm>
            <a:off x="3338818" y="1694931"/>
            <a:ext cx="5212360" cy="1754326"/>
          </a:xfrm>
          <a:prstGeom prst="rect">
            <a:avLst/>
          </a:prstGeom>
          <a:noFill/>
        </p:spPr>
        <p:txBody>
          <a:bodyPr wrap="square" rtlCol="0">
            <a:spAutoFit/>
          </a:bodyPr>
          <a:lstStyle/>
          <a:p>
            <a:pPr algn="ctr"/>
            <a:r>
              <a:rPr lang="en-GB" sz="4400" b="1">
                <a:solidFill>
                  <a:schemeClr val="bg1"/>
                </a:solidFill>
                <a:cs typeface="Calibri Light" panose="020F0302020204030204" pitchFamily="34" charset="0"/>
              </a:rPr>
              <a:t>SECTION 2</a:t>
            </a:r>
          </a:p>
          <a:p>
            <a:pPr algn="ctr"/>
            <a:endParaRPr lang="en-GB" sz="3200" b="1">
              <a:solidFill>
                <a:schemeClr val="bg1"/>
              </a:solidFill>
              <a:cs typeface="Calibri Light" panose="020F0302020204030204" pitchFamily="34" charset="0"/>
            </a:endParaRPr>
          </a:p>
          <a:p>
            <a:pPr algn="ctr"/>
            <a:r>
              <a:rPr lang="en-GB" sz="3200" b="1">
                <a:solidFill>
                  <a:schemeClr val="bg1"/>
                </a:solidFill>
                <a:cs typeface="Calibri Light" panose="020F0302020204030204" pitchFamily="34" charset="0"/>
              </a:rPr>
              <a:t>What is Compartmentation?</a:t>
            </a:r>
          </a:p>
        </p:txBody>
      </p:sp>
    </p:spTree>
    <p:extLst>
      <p:ext uri="{BB962C8B-B14F-4D97-AF65-F5344CB8AC3E}">
        <p14:creationId xmlns:p14="http://schemas.microsoft.com/office/powerpoint/2010/main" val="69157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0AB3-E366-4347-8E96-ACE4B8B53038}"/>
              </a:ext>
            </a:extLst>
          </p:cNvPr>
          <p:cNvSpPr txBox="1"/>
          <p:nvPr/>
        </p:nvSpPr>
        <p:spPr>
          <a:xfrm>
            <a:off x="5130694" y="1623930"/>
            <a:ext cx="6107632" cy="3847207"/>
          </a:xfrm>
          <a:prstGeom prst="rect">
            <a:avLst/>
          </a:prstGeom>
          <a:noFill/>
        </p:spPr>
        <p:txBody>
          <a:bodyPr wrap="square" lIns="91440" tIns="45720" rIns="91440" bIns="45720" rtlCol="0" anchor="t">
            <a:spAutoFit/>
          </a:bodyPr>
          <a:lstStyle/>
          <a:p>
            <a:r>
              <a:rPr lang="en-GB" sz="2000">
                <a:solidFill>
                  <a:srgbClr val="232D82"/>
                </a:solidFill>
              </a:rPr>
              <a:t>Compartmentation is the method of how the building structure is designed to prevent both the horizontal and vertical spread of fire and smoke. The principal elements of this include:</a:t>
            </a:r>
          </a:p>
          <a:p>
            <a:endParaRPr lang="en-GB" sz="1000">
              <a:solidFill>
                <a:srgbClr val="232D82"/>
              </a:solidFill>
            </a:endParaRPr>
          </a:p>
          <a:p>
            <a:pPr marL="285750" lvl="0" indent="-285750">
              <a:buFont typeface="Arial" panose="020B0604020202020204" pitchFamily="34" charset="0"/>
              <a:buChar char="•"/>
            </a:pPr>
            <a:r>
              <a:rPr lang="en-GB" sz="2000">
                <a:solidFill>
                  <a:srgbClr val="232D82"/>
                </a:solidFill>
              </a:rPr>
              <a:t>walls</a:t>
            </a:r>
          </a:p>
          <a:p>
            <a:pPr marL="285750" lvl="0" indent="-285750">
              <a:buFont typeface="Arial" panose="020B0604020202020204" pitchFamily="34" charset="0"/>
              <a:buChar char="•"/>
            </a:pPr>
            <a:r>
              <a:rPr lang="en-GB" sz="2000">
                <a:solidFill>
                  <a:srgbClr val="232D82"/>
                </a:solidFill>
              </a:rPr>
              <a:t>floors </a:t>
            </a:r>
          </a:p>
          <a:p>
            <a:pPr marL="285750" lvl="0" indent="-285750">
              <a:buFont typeface="Arial" panose="020B0604020202020204" pitchFamily="34" charset="0"/>
              <a:buChar char="•"/>
            </a:pPr>
            <a:r>
              <a:rPr lang="en-GB" sz="2000">
                <a:solidFill>
                  <a:srgbClr val="232D82"/>
                </a:solidFill>
              </a:rPr>
              <a:t>ceilings</a:t>
            </a:r>
          </a:p>
          <a:p>
            <a:pPr marL="285750" lvl="0" indent="-285750">
              <a:buFont typeface="Arial" panose="020B0604020202020204" pitchFamily="34" charset="0"/>
              <a:buChar char="•"/>
            </a:pPr>
            <a:r>
              <a:rPr lang="en-GB" sz="2000">
                <a:solidFill>
                  <a:srgbClr val="232D82"/>
                </a:solidFill>
              </a:rPr>
              <a:t>protected shafts – including stairwells, risers etc.</a:t>
            </a:r>
          </a:p>
          <a:p>
            <a:pPr marL="285750" lvl="0" indent="-285750">
              <a:buFont typeface="Arial" panose="020B0604020202020204" pitchFamily="34" charset="0"/>
              <a:buChar char="•"/>
            </a:pPr>
            <a:r>
              <a:rPr lang="en-GB" sz="2000">
                <a:solidFill>
                  <a:srgbClr val="232D82"/>
                </a:solidFill>
              </a:rPr>
              <a:t>fire doors and shutters</a:t>
            </a:r>
          </a:p>
          <a:p>
            <a:pPr marL="285750" lvl="0" indent="-285750">
              <a:buFont typeface="Arial" panose="020B0604020202020204" pitchFamily="34" charset="0"/>
              <a:buChar char="•"/>
            </a:pPr>
            <a:r>
              <a:rPr lang="en-GB" sz="2000">
                <a:solidFill>
                  <a:srgbClr val="232D82"/>
                </a:solidFill>
              </a:rPr>
              <a:t>ductwork dampers</a:t>
            </a:r>
          </a:p>
          <a:p>
            <a:pPr marL="285750" lvl="0" indent="-285750">
              <a:buFont typeface="Arial" panose="020B0604020202020204" pitchFamily="34" charset="0"/>
              <a:buChar char="•"/>
            </a:pPr>
            <a:r>
              <a:rPr lang="en-GB" sz="2000">
                <a:solidFill>
                  <a:srgbClr val="232D82"/>
                </a:solidFill>
              </a:rPr>
              <a:t>fire stopping products</a:t>
            </a:r>
          </a:p>
          <a:p>
            <a:pPr marL="285750" indent="-285750">
              <a:buFont typeface="Arial" panose="020B0604020202020204" pitchFamily="34" charset="0"/>
              <a:buChar char="•"/>
            </a:pPr>
            <a:endParaRPr lang="en-GB" sz="1400">
              <a:solidFill>
                <a:srgbClr val="232D82"/>
              </a:solidFill>
            </a:endParaRPr>
          </a:p>
        </p:txBody>
      </p:sp>
      <p:sp>
        <p:nvSpPr>
          <p:cNvPr id="4" name="Rectangle 3">
            <a:extLst>
              <a:ext uri="{FF2B5EF4-FFF2-40B4-BE49-F238E27FC236}">
                <a16:creationId xmlns:a16="http://schemas.microsoft.com/office/drawing/2014/main" id="{EBDF0806-33EB-4684-93D7-A1353ABE1F2F}"/>
              </a:ext>
            </a:extLst>
          </p:cNvPr>
          <p:cNvSpPr/>
          <p:nvPr/>
        </p:nvSpPr>
        <p:spPr>
          <a:xfrm>
            <a:off x="0" y="5910055"/>
            <a:ext cx="12192000" cy="838009"/>
          </a:xfrm>
          <a:prstGeom prst="rect">
            <a:avLst/>
          </a:prstGeom>
          <a:gradFill flip="none" rotWithShape="1">
            <a:gsLst>
              <a:gs pos="19000">
                <a:schemeClr val="tx1"/>
              </a:gs>
              <a:gs pos="62000">
                <a:srgbClr val="232E83">
                  <a:shade val="67500"/>
                  <a:satMod val="115000"/>
                </a:srgbClr>
              </a:gs>
              <a:gs pos="100000">
                <a:srgbClr val="232E83">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30E80C0-9F54-4F9C-8597-7F8EB1C9E7AA}"/>
              </a:ext>
            </a:extLst>
          </p:cNvPr>
          <p:cNvPicPr/>
          <p:nvPr/>
        </p:nvPicPr>
        <p:blipFill>
          <a:blip r:embed="rId3"/>
          <a:stretch>
            <a:fillRect/>
          </a:stretch>
        </p:blipFill>
        <p:spPr>
          <a:xfrm>
            <a:off x="1543050" y="869642"/>
            <a:ext cx="3078276" cy="2170413"/>
          </a:xfrm>
          <a:prstGeom prst="rect">
            <a:avLst/>
          </a:prstGeom>
        </p:spPr>
      </p:pic>
      <p:pic>
        <p:nvPicPr>
          <p:cNvPr id="8" name="Picture 7">
            <a:extLst>
              <a:ext uri="{FF2B5EF4-FFF2-40B4-BE49-F238E27FC236}">
                <a16:creationId xmlns:a16="http://schemas.microsoft.com/office/drawing/2014/main" id="{66E6792C-237E-4CC6-8F64-208EF401E6D3}"/>
              </a:ext>
            </a:extLst>
          </p:cNvPr>
          <p:cNvPicPr/>
          <p:nvPr/>
        </p:nvPicPr>
        <p:blipFill>
          <a:blip r:embed="rId4"/>
          <a:stretch>
            <a:fillRect/>
          </a:stretch>
        </p:blipFill>
        <p:spPr>
          <a:xfrm>
            <a:off x="1538860" y="3189337"/>
            <a:ext cx="3082466" cy="2181563"/>
          </a:xfrm>
          <a:prstGeom prst="rect">
            <a:avLst/>
          </a:prstGeom>
        </p:spPr>
      </p:pic>
      <p:sp>
        <p:nvSpPr>
          <p:cNvPr id="9" name="Rectangle 8">
            <a:extLst>
              <a:ext uri="{FF2B5EF4-FFF2-40B4-BE49-F238E27FC236}">
                <a16:creationId xmlns:a16="http://schemas.microsoft.com/office/drawing/2014/main" id="{8094ACF1-C9CD-454B-AA35-3B4C3C28DFB9}"/>
              </a:ext>
            </a:extLst>
          </p:cNvPr>
          <p:cNvSpPr/>
          <p:nvPr/>
        </p:nvSpPr>
        <p:spPr>
          <a:xfrm>
            <a:off x="5131360" y="917260"/>
            <a:ext cx="5912159" cy="380093"/>
          </a:xfrm>
          <a:prstGeom prst="rect">
            <a:avLst/>
          </a:prstGeom>
          <a:solidFill>
            <a:srgbClr val="232D82"/>
          </a:solidFill>
        </p:spPr>
        <p:txBody>
          <a:bodyPr wrap="square">
            <a:spAutoFit/>
          </a:bodyPr>
          <a:lstStyle/>
          <a:p>
            <a:r>
              <a:rPr lang="en-GB">
                <a:solidFill>
                  <a:schemeClr val="bg1"/>
                </a:solidFill>
                <a:sym typeface="Wingdings" panose="05000000000000000000" pitchFamily="2" charset="2"/>
              </a:rPr>
              <a:t>   An example of Correctly Installed Fire Compartmentation</a:t>
            </a:r>
            <a:endParaRPr lang="en-GB">
              <a:solidFill>
                <a:schemeClr val="bg1"/>
              </a:solidFill>
            </a:endParaRPr>
          </a:p>
        </p:txBody>
      </p:sp>
    </p:spTree>
    <p:extLst>
      <p:ext uri="{BB962C8B-B14F-4D97-AF65-F5344CB8AC3E}">
        <p14:creationId xmlns:p14="http://schemas.microsoft.com/office/powerpoint/2010/main" val="505557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11f49d-ecb0-473c-addc-7c14192b6caa">
      <Terms xmlns="http://schemas.microsoft.com/office/infopath/2007/PartnerControls"/>
    </lcf76f155ced4ddcb4097134ff3c332f>
    <TaxCatchAll xmlns="93b4da8f-ad78-4360-a70d-edf165abf6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7E36DC64365542B96C66001D648054" ma:contentTypeVersion="16" ma:contentTypeDescription="Create a new document." ma:contentTypeScope="" ma:versionID="a5443fda32fe4cf3364085944de21fd3">
  <xsd:schema xmlns:xsd="http://www.w3.org/2001/XMLSchema" xmlns:xs="http://www.w3.org/2001/XMLSchema" xmlns:p="http://schemas.microsoft.com/office/2006/metadata/properties" xmlns:ns2="ec11f49d-ecb0-473c-addc-7c14192b6caa" xmlns:ns3="93b4da8f-ad78-4360-a70d-edf165abf6b8" targetNamespace="http://schemas.microsoft.com/office/2006/metadata/properties" ma:root="true" ma:fieldsID="9e81a9a285872f064833d51864519ae2" ns2:_="" ns3:_="">
    <xsd:import namespace="ec11f49d-ecb0-473c-addc-7c14192b6caa"/>
    <xsd:import namespace="93b4da8f-ad78-4360-a70d-edf165abf6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1f49d-ecb0-473c-addc-7c14192b6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0a3d85-97c0-4f2a-9f6e-ded5873b4f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b4da8f-ad78-4360-a70d-edf165abf6b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0a7e8b-7f59-44a6-b172-c52e9be5be8d}" ma:internalName="TaxCatchAll" ma:showField="CatchAllData" ma:web="93b4da8f-ad78-4360-a70d-edf165abf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0862-D069-4086-91C0-D2DC8A84A37D}">
  <ds:schemaRefs>
    <ds:schemaRef ds:uri="93b4da8f-ad78-4360-a70d-edf165abf6b8"/>
    <ds:schemaRef ds:uri="ec11f49d-ecb0-473c-addc-7c14192b6c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F0EF03-51DC-4FF2-B09A-BF5C1ABB1045}">
  <ds:schemaRefs>
    <ds:schemaRef ds:uri="93b4da8f-ad78-4360-a70d-edf165abf6b8"/>
    <ds:schemaRef ds:uri="ec11f49d-ecb0-473c-addc-7c14192b6c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B36A8C-2776-4D16-9BF7-B6020F3EA3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4043</Words>
  <Application>Microsoft Office PowerPoint</Application>
  <PresentationFormat>Widescreen</PresentationFormat>
  <Paragraphs>402</Paragraphs>
  <Slides>39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Arial,Sans-Serif</vt:lpstr>
      <vt:lpstr>Calibri</vt:lpstr>
      <vt:lpstr>Calibri Light</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Beccy Price</dc:creator>
  <cp:lastModifiedBy>Penny Burhouse | Ventro Group</cp:lastModifiedBy>
  <cp:revision>6</cp:revision>
  <cp:lastPrinted>2022-02-02T13:26:24Z</cp:lastPrinted>
  <dcterms:created xsi:type="dcterms:W3CDTF">2017-06-05T15:29:13Z</dcterms:created>
  <dcterms:modified xsi:type="dcterms:W3CDTF">2022-10-04T08:20:50Z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0x010100797E36DC64365542B96C66001D648054</vt:lpwstr>
  </property>
  <property fmtid="{D5CDD505-2E9C-101B-9397-08002B2CF9AE}" pid="3" name="MediaServiceImageTags">
    <vt:lpwstr/>
  </property>
</Properties>
</file>