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</p:sldMasterIdLst>
  <p:sldIdLst>
    <p:sldId id="680" r:id="rId6"/>
    <p:sldId id="740" r:id="rId7"/>
    <p:sldId id="732" r:id="rId8"/>
    <p:sldId id="739" r:id="rId9"/>
    <p:sldId id="742" r:id="rId10"/>
    <p:sldId id="74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105787-83D0-F3C0-DED9-CF3E14999F40}" v="7" dt="2022-10-05T10:13:04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nny Burhouse | Ventro Group" userId="S::penny.burhouse@ventrogroup.com::5f42d942-75f6-468e-a7c2-e0f4eb6fb39c" providerId="AD" clId="Web-{A3105787-83D0-F3C0-DED9-CF3E14999F40}"/>
    <pc:docChg chg="addSld modSld addMainMaster modMainMaster">
      <pc:chgData name="Penny Burhouse | Ventro Group" userId="S::penny.burhouse@ventrogroup.com::5f42d942-75f6-468e-a7c2-e0f4eb6fb39c" providerId="AD" clId="Web-{A3105787-83D0-F3C0-DED9-CF3E14999F40}" dt="2022-10-05T10:13:04.197" v="4"/>
      <pc:docMkLst>
        <pc:docMk/>
      </pc:docMkLst>
      <pc:sldChg chg="addSp delSp modSp">
        <pc:chgData name="Penny Burhouse | Ventro Group" userId="S::penny.burhouse@ventrogroup.com::5f42d942-75f6-468e-a7c2-e0f4eb6fb39c" providerId="AD" clId="Web-{A3105787-83D0-F3C0-DED9-CF3E14999F40}" dt="2022-10-05T10:12:04.662" v="3"/>
        <pc:sldMkLst>
          <pc:docMk/>
          <pc:sldMk cId="535712893" sldId="742"/>
        </pc:sldMkLst>
        <pc:picChg chg="add del mod">
          <ac:chgData name="Penny Burhouse | Ventro Group" userId="S::penny.burhouse@ventrogroup.com::5f42d942-75f6-468e-a7c2-e0f4eb6fb39c" providerId="AD" clId="Web-{A3105787-83D0-F3C0-DED9-CF3E14999F40}" dt="2022-10-05T10:11:34.191" v="1"/>
          <ac:picMkLst>
            <pc:docMk/>
            <pc:sldMk cId="535712893" sldId="742"/>
            <ac:picMk id="2" creationId="{D8E608B3-AF23-C919-8527-C39D61086CE1}"/>
          </ac:picMkLst>
        </pc:picChg>
        <pc:picChg chg="add del mod">
          <ac:chgData name="Penny Burhouse | Ventro Group" userId="S::penny.burhouse@ventrogroup.com::5f42d942-75f6-468e-a7c2-e0f4eb6fb39c" providerId="AD" clId="Web-{A3105787-83D0-F3C0-DED9-CF3E14999F40}" dt="2022-10-05T10:12:04.662" v="3"/>
          <ac:picMkLst>
            <pc:docMk/>
            <pc:sldMk cId="535712893" sldId="742"/>
            <ac:picMk id="4" creationId="{1D6EBCCC-CFB6-0E35-7AAC-AAF7EA63A77C}"/>
          </ac:picMkLst>
        </pc:picChg>
      </pc:sldChg>
      <pc:sldChg chg="add">
        <pc:chgData name="Penny Burhouse | Ventro Group" userId="S::penny.burhouse@ventrogroup.com::5f42d942-75f6-468e-a7c2-e0f4eb6fb39c" providerId="AD" clId="Web-{A3105787-83D0-F3C0-DED9-CF3E14999F40}" dt="2022-10-05T10:13:04.197" v="4"/>
        <pc:sldMkLst>
          <pc:docMk/>
          <pc:sldMk cId="3151472601" sldId="743"/>
        </pc:sldMkLst>
      </pc:sldChg>
      <pc:sldMasterChg chg="modSldLayout">
        <pc:chgData name="Penny Burhouse | Ventro Group" userId="S::penny.burhouse@ventrogroup.com::5f42d942-75f6-468e-a7c2-e0f4eb6fb39c" providerId="AD" clId="Web-{A3105787-83D0-F3C0-DED9-CF3E14999F40}" dt="2022-10-05T10:13:04.197" v="4"/>
        <pc:sldMasterMkLst>
          <pc:docMk/>
          <pc:sldMasterMk cId="46070336" sldId="2147483648"/>
        </pc:sldMasterMkLst>
        <pc:sldLayoutChg chg="replI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46070336" sldId="2147483648"/>
            <pc:sldLayoutMk cId="2309348445" sldId="2147483660"/>
          </pc:sldLayoutMkLst>
        </pc:sldLayoutChg>
        <pc:sldLayoutChg chg="replI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46070336" sldId="2147483648"/>
            <pc:sldLayoutMk cId="3711607210" sldId="2147483661"/>
          </pc:sldLayoutMkLst>
        </pc:sldLayoutChg>
        <pc:sldLayoutChg chg="replI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46070336" sldId="2147483648"/>
            <pc:sldLayoutMk cId="1019067771" sldId="2147483662"/>
          </pc:sldLayoutMkLst>
        </pc:sldLayoutChg>
        <pc:sldLayoutChg chg="replI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46070336" sldId="2147483648"/>
            <pc:sldLayoutMk cId="3836163855" sldId="2147483663"/>
          </pc:sldLayoutMkLst>
        </pc:sldLayoutChg>
        <pc:sldLayoutChg chg="replI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46070336" sldId="2147483648"/>
            <pc:sldLayoutMk cId="694718018" sldId="2147483664"/>
          </pc:sldLayoutMkLst>
        </pc:sldLayoutChg>
      </pc:sldMasterChg>
      <pc:sldMasterChg chg="add addSldLayout">
        <pc:chgData name="Penny Burhouse | Ventro Group" userId="S::penny.burhouse@ventrogroup.com::5f42d942-75f6-468e-a7c2-e0f4eb6fb39c" providerId="AD" clId="Web-{A3105787-83D0-F3C0-DED9-CF3E14999F40}" dt="2022-10-05T10:13:04.197" v="4"/>
        <pc:sldMasterMkLst>
          <pc:docMk/>
          <pc:sldMasterMk cId="1737651923" sldId="2147483683"/>
        </pc:sldMasterMkLst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1127930429" sldId="2147483665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1947110402" sldId="2147483666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3108779882" sldId="2147483667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4241702525" sldId="2147483668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4143369835" sldId="2147483669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842830247" sldId="2147483670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2073029976" sldId="2147483671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1074638292" sldId="2147483672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10732018" sldId="2147483673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4123159032" sldId="2147483674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3434141922" sldId="2147483675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2804131981" sldId="2147483676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2265231131" sldId="2147483677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1871912598" sldId="2147483684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1507975345" sldId="2147483685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4201564697" sldId="2147483686"/>
          </pc:sldLayoutMkLst>
        </pc:sldLayoutChg>
        <pc:sldLayoutChg chg="add">
          <pc:chgData name="Penny Burhouse | Ventro Group" userId="S::penny.burhouse@ventrogroup.com::5f42d942-75f6-468e-a7c2-e0f4eb6fb39c" providerId="AD" clId="Web-{A3105787-83D0-F3C0-DED9-CF3E14999F40}" dt="2022-10-05T10:13:04.197" v="4"/>
          <pc:sldLayoutMkLst>
            <pc:docMk/>
            <pc:sldMasterMk cId="1737651923" sldId="2147483683"/>
            <pc:sldLayoutMk cId="804392232" sldId="214748368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76861-1E19-8178-9D3B-1659B95B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E641F-35EC-E89B-F202-CB872B149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4523C-8159-2B2B-9560-375EC4BC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47A-CD6E-4675-8C7C-E45EC25A5E30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E6EBD-2467-1B86-EDF4-BEF8D4BB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13684-C50A-10B0-B1F9-58C3A0875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8E4C-8CB1-416B-A12F-92CFD68F0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01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73DDC-518B-171A-27C8-C02E12D9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716FC9-4991-DF96-124C-07ECD53E0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A3C5F-BBF6-55E9-F9C3-277194F3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47A-CD6E-4675-8C7C-E45EC25A5E30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75727-64B9-6874-3FAF-2D53678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90715-1EB7-A734-0FFE-2CC19BD2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8E4C-8CB1-416B-A12F-92CFD68F0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27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E11228-5BC6-0DDA-F8F5-1059FF77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5169AA-2A18-75E7-3A19-2D193665C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12E28-88A9-FF28-E302-D28B93C74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47A-CD6E-4675-8C7C-E45EC25A5E30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60D4D-7887-9FDF-905A-50D7FAB5B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7F61C-026B-FBB5-27B3-C4C818D8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8E4C-8CB1-416B-A12F-92CFD68F0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49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er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3D80C25C-A8B0-42CD-B779-43A83807D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601766"/>
          </a:xfrm>
          <a:prstGeom prst="rect">
            <a:avLst/>
          </a:prstGeom>
          <a:solidFill>
            <a:schemeClr val="tx1">
              <a:alpha val="37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4EC34F-9291-9846-B04B-B1D9E76E9F6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272338" y="1021556"/>
            <a:ext cx="4919662" cy="4814888"/>
          </a:xfrm>
          <a:prstGeom prst="rect">
            <a:avLst/>
          </a:prstGeom>
          <a:solidFill>
            <a:srgbClr val="171717">
              <a:alpha val="89804"/>
            </a:srgb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rgbClr val="585950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0167BEDB-1C75-441B-AB7F-0A3DE9E5D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7630989" y="2208509"/>
            <a:ext cx="4014787" cy="39269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A56FE0B6-E44F-4E00-B205-B9B2BAFC1A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7630989" y="2601201"/>
            <a:ext cx="4014787" cy="6101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625FA622-FB65-4A59-92C8-63385993AD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630989" y="3983075"/>
            <a:ext cx="4014787" cy="3742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T: 0000 000 0000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2B1AFBF-DA36-8A44-BE64-324BEAE015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7630989" y="3237305"/>
            <a:ext cx="4014787" cy="6101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1AF37C8-2A50-7449-8062-D7ADF86374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7630989" y="4415391"/>
            <a:ext cx="4014787" cy="115690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E: </a:t>
            </a:r>
            <a:r>
              <a:rPr lang="en-US" dirty="0" err="1"/>
              <a:t>joe.blogs@anthonycollins.com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348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Layou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94796B6-92D4-F24D-BD02-03AF4AA004E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-8500"/>
            <a:ext cx="12192000" cy="662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icon to change picture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22F176-6318-4D99-9BD6-C0FBE0957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71" y="511336"/>
            <a:ext cx="7640050" cy="647991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DC1ECC6-A6E4-4045-B024-FDEBE08A35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367480" y="2292134"/>
            <a:ext cx="7088541" cy="467408"/>
          </a:xfrm>
          <a:prstGeom prst="rect">
            <a:avLst/>
          </a:prstGeom>
          <a:solidFill>
            <a:srgbClr val="008C99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8EB12B20-26FA-3446-93C7-E096767621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899522" y="1627610"/>
            <a:ext cx="7556500" cy="439709"/>
          </a:xfrm>
          <a:prstGeom prst="rect">
            <a:avLst/>
          </a:prstGeom>
          <a:solidFill>
            <a:srgbClr val="008C99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1607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ith Te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DAA00B3E-C404-4BC3-AAF4-309985DB9E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39"/>
            <a:ext cx="12192000" cy="6601766"/>
          </a:xfrm>
          <a:prstGeom prst="rect">
            <a:avLst/>
          </a:prstGeom>
          <a:solidFill>
            <a:schemeClr val="tx1">
              <a:alpha val="37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icon to add picture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FD5DFB-FEA3-4FDC-AD63-2A708EF7D9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817563" y="1122362"/>
            <a:ext cx="4943157" cy="384292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EVENT NAME</a:t>
            </a:r>
            <a:endParaRPr lang="en-GB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C43A55B7-7A95-FC40-8FF3-02BE06AB71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80971" y="427506"/>
            <a:ext cx="3305716" cy="64033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19067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5C5A7222-9D99-014D-9B64-7C23282C34F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-8500"/>
            <a:ext cx="12192000" cy="662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change picture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22F176-6318-4D99-9BD6-C0FBE0957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71" y="511336"/>
            <a:ext cx="6646186" cy="647991"/>
          </a:xfrm>
        </p:spPr>
        <p:txBody>
          <a:bodyPr anchor="ctr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ED43CFA-95EB-7347-B6ED-DA80A272A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899522" y="1627610"/>
            <a:ext cx="7556500" cy="439709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C5213386-605D-904E-AD6E-6D115ADF7A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899522" y="2301161"/>
            <a:ext cx="7556500" cy="439709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6163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Layou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D31372-95EC-D544-A6DB-293F4C455C1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-8500"/>
            <a:ext cx="12192000" cy="662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icon to change picture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22F176-6318-4D99-9BD6-C0FBE0957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71" y="511336"/>
            <a:ext cx="7640050" cy="647991"/>
          </a:xfrm>
        </p:spPr>
        <p:txBody>
          <a:bodyPr anchor="ctr"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ADB76442-EADC-CF42-9184-382057D0E7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899522" y="2294922"/>
            <a:ext cx="7556499" cy="467408"/>
          </a:xfrm>
          <a:prstGeom prst="rect">
            <a:avLst/>
          </a:prstGeom>
          <a:solidFill>
            <a:schemeClr val="accent4">
              <a:alpha val="85098"/>
            </a:scheme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306EF821-AA1E-734C-BD96-210B104127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899522" y="1644070"/>
            <a:ext cx="7556499" cy="439709"/>
          </a:xfrm>
          <a:prstGeom prst="rect">
            <a:avLst/>
          </a:prstGeom>
          <a:solidFill>
            <a:schemeClr val="accent4">
              <a:alpha val="85098"/>
            </a:scheme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4718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Te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DAA00B3E-C404-4BC3-AAF4-309985DB9E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39"/>
            <a:ext cx="12192000" cy="6601766"/>
          </a:xfrm>
          <a:prstGeom prst="rect">
            <a:avLst/>
          </a:prstGeom>
          <a:solidFill>
            <a:schemeClr val="tx1">
              <a:alpha val="37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icon to add picture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FD5DFB-FEA3-4FDC-AD63-2A708EF7D9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817563" y="1122362"/>
            <a:ext cx="4943157" cy="384292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EVENT NAME</a:t>
            </a:r>
            <a:endParaRPr lang="en-GB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C43A55B7-7A95-FC40-8FF3-02BE06AB71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80971" y="427506"/>
            <a:ext cx="3305716" cy="64033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1912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DAA00B3E-C404-4BC3-AAF4-309985DB9E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39"/>
            <a:ext cx="12192000" cy="6601766"/>
          </a:xfrm>
          <a:prstGeom prst="rect">
            <a:avLst/>
          </a:prstGeom>
          <a:solidFill>
            <a:schemeClr val="tx1">
              <a:alpha val="37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icon to add picture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FD5DFB-FEA3-4FDC-AD63-2A708EF7D9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817563" y="1122362"/>
            <a:ext cx="4943157" cy="384292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EVENT NAME</a:t>
            </a:r>
            <a:endParaRPr lang="en-GB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C43A55B7-7A95-FC40-8FF3-02BE06AB71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80971" y="427506"/>
            <a:ext cx="3305716" cy="64033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7975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3D80C25C-A8B0-42CD-B779-43A83807D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601766"/>
          </a:xfrm>
          <a:prstGeom prst="rect">
            <a:avLst/>
          </a:prstGeom>
          <a:solidFill>
            <a:schemeClr val="tx1">
              <a:alpha val="37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4EC34F-9291-9846-B04B-B1D9E76E9F6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272338" y="1021556"/>
            <a:ext cx="4919662" cy="4814888"/>
          </a:xfrm>
          <a:prstGeom prst="rect">
            <a:avLst/>
          </a:prstGeom>
          <a:solidFill>
            <a:srgbClr val="171717">
              <a:alpha val="89804"/>
            </a:srgb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rgbClr val="585950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0167BEDB-1C75-441B-AB7F-0A3DE9E5D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7630989" y="2208509"/>
            <a:ext cx="4014787" cy="39269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A56FE0B6-E44F-4E00-B205-B9B2BAFC1A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7630989" y="2601201"/>
            <a:ext cx="4014787" cy="6101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625FA622-FB65-4A59-92C8-63385993AD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630989" y="3983075"/>
            <a:ext cx="4014787" cy="3742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T: 0000 000 0000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2B1AFBF-DA36-8A44-BE64-324BEAE015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7630989" y="3237305"/>
            <a:ext cx="4014787" cy="6101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1AF37C8-2A50-7449-8062-D7ADF86374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7630989" y="4415391"/>
            <a:ext cx="4014787" cy="115690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E: </a:t>
            </a:r>
            <a:r>
              <a:rPr lang="en-US" dirty="0" err="1"/>
              <a:t>joe.blogs@anthonycollins.com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564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EDCC7-CF70-FAF0-9C3C-4A16990AE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A285C-E127-DA2E-FB5F-CB352878F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47A26-CEF7-D4B0-DC5C-3F395924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47A-CD6E-4675-8C7C-E45EC25A5E30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B51B1-0C22-24E1-A74A-A35AE4895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58F49-50C1-DCC9-6E9F-947B2A3B8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8E4C-8CB1-416B-A12F-92CFD68F0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714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eam To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EBFC4D3F-ED73-F24C-A0B9-5E70C8A167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8163" y="700821"/>
            <a:ext cx="609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GB" altLang="en-US" sz="2800" dirty="0">
                <a:solidFill>
                  <a:srgbClr val="008C99"/>
                </a:solidFill>
                <a:latin typeface="Gill Sans"/>
                <a:ea typeface="Gill Sans"/>
                <a:cs typeface="Gill Sans"/>
              </a:rPr>
              <a:t>YOUR TEAM TODAY </a:t>
            </a:r>
            <a:endParaRPr lang="en-GB" altLang="en-US" sz="2800" dirty="0">
              <a:solidFill>
                <a:srgbClr val="008C99"/>
              </a:solidFill>
              <a:latin typeface="Gill Sans Light"/>
              <a:ea typeface="Gill Sans Light"/>
              <a:cs typeface="Gill Sans Light"/>
            </a:endParaRP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60870260-C6C6-B943-9C1E-1C15E014D8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5870" y="1554750"/>
            <a:ext cx="1645920" cy="1645920"/>
          </a:xfrm>
          <a:prstGeom prst="ellipse">
            <a:avLst/>
          </a:prstGeom>
          <a:solidFill>
            <a:srgbClr val="008C99">
              <a:alpha val="36863"/>
            </a:srgb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2">
            <a:extLst>
              <a:ext uri="{FF2B5EF4-FFF2-40B4-BE49-F238E27FC236}">
                <a16:creationId xmlns:a16="http://schemas.microsoft.com/office/drawing/2014/main" id="{AE07D67B-50F5-0F4F-9D8A-E69B00CC705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35870" y="3682808"/>
            <a:ext cx="1645920" cy="1645920"/>
          </a:xfrm>
          <a:prstGeom prst="ellipse">
            <a:avLst/>
          </a:prstGeom>
          <a:solidFill>
            <a:srgbClr val="008C99">
              <a:alpha val="36863"/>
            </a:srgb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2">
            <a:extLst>
              <a:ext uri="{FF2B5EF4-FFF2-40B4-BE49-F238E27FC236}">
                <a16:creationId xmlns:a16="http://schemas.microsoft.com/office/drawing/2014/main" id="{C057A440-3743-7B4D-BFF7-A10772A8268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271899" y="1554750"/>
            <a:ext cx="1645920" cy="1645920"/>
          </a:xfrm>
          <a:prstGeom prst="ellipse">
            <a:avLst/>
          </a:prstGeom>
          <a:solidFill>
            <a:srgbClr val="008C99">
              <a:alpha val="36863"/>
            </a:srgb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12">
            <a:extLst>
              <a:ext uri="{FF2B5EF4-FFF2-40B4-BE49-F238E27FC236}">
                <a16:creationId xmlns:a16="http://schemas.microsoft.com/office/drawing/2014/main" id="{CE14C4F0-E3D0-3746-B707-C1C319D5F0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71899" y="3682808"/>
            <a:ext cx="1645920" cy="1645920"/>
          </a:xfrm>
          <a:prstGeom prst="ellipse">
            <a:avLst/>
          </a:prstGeom>
          <a:solidFill>
            <a:srgbClr val="008C99">
              <a:alpha val="36863"/>
            </a:srgb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92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E1D96169-6951-B641-B849-E61930B0500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60176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change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FD5DFB-FEA3-4FDC-AD63-2A708EF7D9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964520" y="1141920"/>
            <a:ext cx="4146323" cy="75713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930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5C5A7222-9D99-014D-9B64-7C23282C34F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-8500"/>
            <a:ext cx="12192000" cy="662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change picture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22F176-6318-4D99-9BD6-C0FBE0957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71" y="511336"/>
            <a:ext cx="6646186" cy="647991"/>
          </a:xfrm>
        </p:spPr>
        <p:txBody>
          <a:bodyPr anchor="ctr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ED43CFA-95EB-7347-B6ED-DA80A272A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899522" y="1627610"/>
            <a:ext cx="7556500" cy="439709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C5213386-605D-904E-AD6E-6D115ADF7A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899522" y="2301161"/>
            <a:ext cx="7556500" cy="439709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7110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B15144BF-6744-8A4B-819E-C372B242701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-8500"/>
            <a:ext cx="12192000" cy="662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change picture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22F176-6318-4D99-9BD6-C0FBE0957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71" y="511336"/>
            <a:ext cx="6646186" cy="647991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E0007A3-0EA2-854A-B60F-060F24A54C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899522" y="1627610"/>
            <a:ext cx="7556500" cy="439709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0E28C0E-C709-3B48-B98B-B692BD43C6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1474572" y="2301161"/>
            <a:ext cx="6981449" cy="46740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8779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2E709644-91AB-1048-9AE2-9618C2855A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-8500"/>
            <a:ext cx="12192000" cy="662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change picture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22F176-6318-4D99-9BD6-C0FBE0957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71" y="511336"/>
            <a:ext cx="6646186" cy="647991"/>
          </a:xfrm>
        </p:spPr>
        <p:txBody>
          <a:bodyPr anchor="ctr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234F16D-4916-8741-A52C-662F9BA477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899522" y="1627610"/>
            <a:ext cx="7556500" cy="439709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36BE504B-0599-EC49-B9EF-534586D937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899522" y="2301161"/>
            <a:ext cx="7556500" cy="439709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1702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0BE33411-3C16-AF49-A6FA-9559554407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-8500"/>
            <a:ext cx="12192000" cy="662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change picture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22F176-6318-4D99-9BD6-C0FBE0957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71" y="511336"/>
            <a:ext cx="6646186" cy="647991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3738AC8-FC46-D143-A863-2FC6635465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899522" y="2218875"/>
            <a:ext cx="7556500" cy="467408"/>
          </a:xfrm>
          <a:prstGeom prst="rect">
            <a:avLst/>
          </a:prstGeom>
          <a:solidFill>
            <a:srgbClr val="DF5928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8F586A9-07EA-DB4E-9FEF-F5B73C4D00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899522" y="1625751"/>
            <a:ext cx="7556500" cy="439709"/>
          </a:xfrm>
          <a:prstGeom prst="rect">
            <a:avLst/>
          </a:prstGeom>
          <a:solidFill>
            <a:srgbClr val="DF5928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3369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94796B6-92D4-F24D-BD02-03AF4AA004E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-8500"/>
            <a:ext cx="12192000" cy="662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icon to change picture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22F176-6318-4D99-9BD6-C0FBE0957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71" y="511336"/>
            <a:ext cx="7640050" cy="647991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DC1ECC6-A6E4-4045-B024-FDEBE08A35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367480" y="2292134"/>
            <a:ext cx="7088541" cy="467408"/>
          </a:xfrm>
          <a:prstGeom prst="rect">
            <a:avLst/>
          </a:prstGeom>
          <a:solidFill>
            <a:srgbClr val="008C99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8EB12B20-26FA-3446-93C7-E096767621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899522" y="1627610"/>
            <a:ext cx="7556500" cy="439709"/>
          </a:xfrm>
          <a:prstGeom prst="rect">
            <a:avLst/>
          </a:prstGeom>
          <a:solidFill>
            <a:srgbClr val="008C99">
              <a:alpha val="85098"/>
            </a:srgb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2830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D31372-95EC-D544-A6DB-293F4C455C1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-8500"/>
            <a:ext cx="12192000" cy="662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icon to change picture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22F176-6318-4D99-9BD6-C0FBE0957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71" y="511336"/>
            <a:ext cx="7640050" cy="647991"/>
          </a:xfrm>
        </p:spPr>
        <p:txBody>
          <a:bodyPr anchor="ctr"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ADB76442-EADC-CF42-9184-382057D0E7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899522" y="2294922"/>
            <a:ext cx="7556499" cy="467408"/>
          </a:xfrm>
          <a:prstGeom prst="rect">
            <a:avLst/>
          </a:prstGeom>
          <a:solidFill>
            <a:schemeClr val="accent4">
              <a:alpha val="85098"/>
            </a:scheme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306EF821-AA1E-734C-BD96-210B104127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899522" y="1644070"/>
            <a:ext cx="7556499" cy="439709"/>
          </a:xfrm>
          <a:prstGeom prst="rect">
            <a:avLst/>
          </a:prstGeom>
          <a:solidFill>
            <a:schemeClr val="accent4">
              <a:alpha val="85098"/>
            </a:scheme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3029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0DFAC78-20CC-BC4B-8AFE-2EFA74671B9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-8500"/>
            <a:ext cx="12192000" cy="662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icon to change picture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22F176-6318-4D99-9BD6-C0FBE0957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71" y="511336"/>
            <a:ext cx="7640050" cy="647991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6B3E6F1B-6222-5549-8188-78D1AA5B9F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899522" y="1635905"/>
            <a:ext cx="7556500" cy="439709"/>
          </a:xfrm>
          <a:prstGeom prst="rect">
            <a:avLst/>
          </a:prstGeom>
          <a:solidFill>
            <a:schemeClr val="accent3">
              <a:alpha val="85098"/>
            </a:scheme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482FD2B5-6EE6-A34F-B0DF-BA6931B610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835780" y="2313542"/>
            <a:ext cx="6620242" cy="467408"/>
          </a:xfrm>
          <a:prstGeom prst="rect">
            <a:avLst/>
          </a:prstGeom>
          <a:solidFill>
            <a:schemeClr val="accent3">
              <a:alpha val="85098"/>
            </a:schemeClr>
          </a:solidFill>
        </p:spPr>
        <p:txBody>
          <a:bodyPr wrap="square" lIns="720000" tIns="108000" rIns="720000" bIns="108000">
            <a:spAutoFit/>
          </a:bodyPr>
          <a:lstStyle>
            <a:lvl1pPr marL="0" indent="0">
              <a:buNone/>
              <a:defRPr lang="en-GB" b="0" i="0" u="none" strike="noStrike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4638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878750-C439-4B3A-A1B3-24BF6E1D94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9374"/>
            <a:ext cx="12192000" cy="6602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A50068-E2F4-4E48-AA4A-D157BA7F8C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6950" y="657766"/>
            <a:ext cx="2857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137979-A64A-A94F-BA25-92ECE004307B}"/>
              </a:ext>
            </a:extLst>
          </p:cNvPr>
          <p:cNvGrpSpPr/>
          <p:nvPr userDrawn="1"/>
        </p:nvGrpSpPr>
        <p:grpSpPr>
          <a:xfrm>
            <a:off x="6532114" y="1770190"/>
            <a:ext cx="4754965" cy="4069142"/>
            <a:chOff x="6532114" y="1770190"/>
            <a:chExt cx="4754965" cy="40691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4DA5DA2-1AC4-DA48-B4B8-7DE4A9278741}"/>
                </a:ext>
              </a:extLst>
            </p:cNvPr>
            <p:cNvSpPr/>
            <p:nvPr userDrawn="1"/>
          </p:nvSpPr>
          <p:spPr>
            <a:xfrm>
              <a:off x="6571873" y="2549269"/>
              <a:ext cx="208483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1400" dirty="0">
                  <a:solidFill>
                    <a:schemeClr val="bg1"/>
                  </a:solidFill>
                </a:rPr>
                <a:t>Anthony Collins Solicitors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134 Edmund Street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Birmingham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B3 2ES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United Kingdom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Tel: 0121 200 3242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7D04D9-6C6B-E04C-85A0-EF4DC23B3A2D}"/>
                </a:ext>
              </a:extLst>
            </p:cNvPr>
            <p:cNvSpPr/>
            <p:nvPr userDrawn="1"/>
          </p:nvSpPr>
          <p:spPr>
            <a:xfrm>
              <a:off x="6532114" y="1770190"/>
              <a:ext cx="34751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4000" dirty="0">
                  <a:solidFill>
                    <a:schemeClr val="bg1"/>
                  </a:solidFill>
                </a:rPr>
                <a:t>QUESTIONS?</a:t>
              </a:r>
              <a:endParaRPr lang="en-US" altLang="en-US" sz="4000" dirty="0">
                <a:solidFill>
                  <a:schemeClr val="bg1"/>
                </a:solidFill>
                <a:ea typeface="Gill Sans MT" pitchFamily="34" charset="0"/>
                <a:cs typeface="Gill Sans MT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5C060A-CFDE-B247-A098-AB736020A30B}"/>
                </a:ext>
              </a:extLst>
            </p:cNvPr>
            <p:cNvSpPr/>
            <p:nvPr userDrawn="1"/>
          </p:nvSpPr>
          <p:spPr>
            <a:xfrm>
              <a:off x="8798238" y="2549269"/>
              <a:ext cx="208483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1400" dirty="0">
                  <a:solidFill>
                    <a:schemeClr val="bg1"/>
                  </a:solidFill>
                </a:rPr>
                <a:t>Anthony Collins Solicitors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76 King Street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Manchester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M2 4NH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United Kingdom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Tel: 0161 470 0310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29C018-D708-CD42-84E0-BA1FEB9A2A36}"/>
                </a:ext>
              </a:extLst>
            </p:cNvPr>
            <p:cNvSpPr/>
            <p:nvPr userDrawn="1"/>
          </p:nvSpPr>
          <p:spPr>
            <a:xfrm>
              <a:off x="6571873" y="4253935"/>
              <a:ext cx="208483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1400" dirty="0">
                  <a:solidFill>
                    <a:schemeClr val="bg1"/>
                  </a:solidFill>
                </a:rPr>
                <a:t>info@anthonycollins.com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 err="1">
                  <a:solidFill>
                    <a:schemeClr val="bg1"/>
                  </a:solidFill>
                </a:rPr>
                <a:t>anthonycollins.com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Twitter: @ACSLLP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B99DA1-1924-FA49-96FC-524C93EEB436}"/>
                </a:ext>
              </a:extLst>
            </p:cNvPr>
            <p:cNvSpPr/>
            <p:nvPr userDrawn="1"/>
          </p:nvSpPr>
          <p:spPr>
            <a:xfrm>
              <a:off x="6571873" y="5193001"/>
              <a:ext cx="47152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900" b="1" i="1" dirty="0">
                  <a:solidFill>
                    <a:schemeClr val="bg1"/>
                  </a:solidFill>
                </a:rPr>
                <a:t>Disclaimer: </a:t>
              </a:r>
              <a:r>
                <a:rPr lang="en-US" altLang="en-US" sz="900" i="1" dirty="0">
                  <a:solidFill>
                    <a:schemeClr val="bg1"/>
                  </a:solidFill>
                </a:rPr>
                <a:t>Whilst every effort has been made to ensure the accuracy of these materials,</a:t>
              </a:r>
              <a:br>
                <a:rPr lang="en-US" altLang="en-US" sz="900" i="1" dirty="0">
                  <a:solidFill>
                    <a:schemeClr val="bg1"/>
                  </a:solidFill>
                </a:rPr>
              </a:br>
              <a:r>
                <a:rPr lang="en-US" altLang="en-US" sz="900" i="1" dirty="0">
                  <a:solidFill>
                    <a:schemeClr val="bg1"/>
                  </a:solidFill>
                </a:rPr>
                <a:t>advice should be taken before action is implemented or refrained from in specific cases.</a:t>
              </a:r>
              <a:br>
                <a:rPr lang="en-US" altLang="en-US" sz="900" i="1" dirty="0">
                  <a:solidFill>
                    <a:schemeClr val="bg1"/>
                  </a:solidFill>
                </a:rPr>
              </a:br>
              <a:r>
                <a:rPr lang="en-US" altLang="en-US" sz="900" i="1" dirty="0">
                  <a:solidFill>
                    <a:schemeClr val="bg1"/>
                  </a:solidFill>
                </a:rPr>
                <a:t>No responsibility can be accepted for action taken or refrained from solely by reference</a:t>
              </a:r>
              <a:br>
                <a:rPr lang="en-US" altLang="en-US" sz="900" i="1" dirty="0">
                  <a:solidFill>
                    <a:schemeClr val="bg1"/>
                  </a:solidFill>
                </a:rPr>
              </a:br>
              <a:r>
                <a:rPr lang="en-US" altLang="en-US" sz="900" i="1" dirty="0">
                  <a:solidFill>
                    <a:schemeClr val="bg1"/>
                  </a:solidFill>
                </a:rPr>
                <a:t>to the contents of these materials. © Anthony Collins Solicitors LLP 2021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3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6C0E-4FD6-B1FC-DB3C-B09A920C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45986-DA8D-FE3E-E27F-2F961BA99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14C9-8FE2-2A82-C2BE-DCAE303E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47A-CD6E-4675-8C7C-E45EC25A5E30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28495-A5A4-6F44-8AE6-CADA6CAE2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325B3-0F3F-7ADD-FDAB-6F560C01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8E4C-8CB1-416B-A12F-92CFD68F0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033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878750-C439-4B3A-A1B3-24BF6E1D94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72" y="507"/>
            <a:ext cx="12192000" cy="6607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D982B9-AD13-467A-84A3-1114D55A1A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6950" y="657766"/>
            <a:ext cx="2857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005A53-D400-124F-8693-6ED1E72AD3F0}"/>
              </a:ext>
            </a:extLst>
          </p:cNvPr>
          <p:cNvGrpSpPr/>
          <p:nvPr userDrawn="1"/>
        </p:nvGrpSpPr>
        <p:grpSpPr>
          <a:xfrm>
            <a:off x="6532114" y="1770190"/>
            <a:ext cx="4754965" cy="4069142"/>
            <a:chOff x="6532114" y="1770190"/>
            <a:chExt cx="4754965" cy="40691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F15576-B039-2644-B9F2-78F197A8D662}"/>
                </a:ext>
              </a:extLst>
            </p:cNvPr>
            <p:cNvSpPr/>
            <p:nvPr userDrawn="1"/>
          </p:nvSpPr>
          <p:spPr>
            <a:xfrm>
              <a:off x="6571873" y="2549269"/>
              <a:ext cx="208483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1400" dirty="0">
                  <a:solidFill>
                    <a:schemeClr val="bg1"/>
                  </a:solidFill>
                </a:rPr>
                <a:t>Anthony Collins Solicitors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134 Edmund Street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Birmingham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B3 2ES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United Kingdom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Tel: 0121 200 3242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6D3DDB-3162-3943-8443-CD8C2538A5BA}"/>
                </a:ext>
              </a:extLst>
            </p:cNvPr>
            <p:cNvSpPr/>
            <p:nvPr userDrawn="1"/>
          </p:nvSpPr>
          <p:spPr>
            <a:xfrm>
              <a:off x="6532114" y="1770190"/>
              <a:ext cx="34751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4000" dirty="0">
                  <a:solidFill>
                    <a:schemeClr val="bg1"/>
                  </a:solidFill>
                </a:rPr>
                <a:t>QUESTIONS?</a:t>
              </a:r>
              <a:endParaRPr lang="en-US" altLang="en-US" sz="4000" dirty="0">
                <a:solidFill>
                  <a:schemeClr val="bg1"/>
                </a:solidFill>
                <a:ea typeface="Gill Sans MT" pitchFamily="34" charset="0"/>
                <a:cs typeface="Gill Sans MT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446173-B1FA-2D4B-B521-2D76652AB031}"/>
                </a:ext>
              </a:extLst>
            </p:cNvPr>
            <p:cNvSpPr/>
            <p:nvPr userDrawn="1"/>
          </p:nvSpPr>
          <p:spPr>
            <a:xfrm>
              <a:off x="8798238" y="2549269"/>
              <a:ext cx="208483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1400" dirty="0">
                  <a:solidFill>
                    <a:schemeClr val="bg1"/>
                  </a:solidFill>
                </a:rPr>
                <a:t>Anthony Collins Solicitors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76 King Street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Manchester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M2 4NH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United Kingdom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Tel: 0161 470 0310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0AB0CF-62F1-E14C-A3CE-D2E208E41A29}"/>
                </a:ext>
              </a:extLst>
            </p:cNvPr>
            <p:cNvSpPr/>
            <p:nvPr userDrawn="1"/>
          </p:nvSpPr>
          <p:spPr>
            <a:xfrm>
              <a:off x="6571873" y="4253935"/>
              <a:ext cx="208483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1400" dirty="0">
                  <a:solidFill>
                    <a:schemeClr val="bg1"/>
                  </a:solidFill>
                </a:rPr>
                <a:t>info@anthonycollins.com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 err="1">
                  <a:solidFill>
                    <a:schemeClr val="bg1"/>
                  </a:solidFill>
                </a:rPr>
                <a:t>anthonycollins.com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Twitter: @ACSLLP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BBE0EB-FDCB-8A46-8B7D-84E519A4D63C}"/>
                </a:ext>
              </a:extLst>
            </p:cNvPr>
            <p:cNvSpPr/>
            <p:nvPr userDrawn="1"/>
          </p:nvSpPr>
          <p:spPr>
            <a:xfrm>
              <a:off x="6571873" y="5193001"/>
              <a:ext cx="47152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900" b="1" i="1" dirty="0">
                  <a:solidFill>
                    <a:schemeClr val="bg1"/>
                  </a:solidFill>
                </a:rPr>
                <a:t>Disclaimer: </a:t>
              </a:r>
              <a:r>
                <a:rPr lang="en-US" altLang="en-US" sz="900" i="1" dirty="0">
                  <a:solidFill>
                    <a:schemeClr val="bg1"/>
                  </a:solidFill>
                </a:rPr>
                <a:t>Whilst every effort has been made to ensure the accuracy of these materials,</a:t>
              </a:r>
              <a:br>
                <a:rPr lang="en-US" altLang="en-US" sz="900" i="1" dirty="0">
                  <a:solidFill>
                    <a:schemeClr val="bg1"/>
                  </a:solidFill>
                </a:rPr>
              </a:br>
              <a:r>
                <a:rPr lang="en-US" altLang="en-US" sz="900" i="1" dirty="0">
                  <a:solidFill>
                    <a:schemeClr val="bg1"/>
                  </a:solidFill>
                </a:rPr>
                <a:t>advice should be taken before action is implemented or refrained from in specific cases.</a:t>
              </a:r>
              <a:br>
                <a:rPr lang="en-US" altLang="en-US" sz="900" i="1" dirty="0">
                  <a:solidFill>
                    <a:schemeClr val="bg1"/>
                  </a:solidFill>
                </a:rPr>
              </a:br>
              <a:r>
                <a:rPr lang="en-US" altLang="en-US" sz="900" i="1" dirty="0">
                  <a:solidFill>
                    <a:schemeClr val="bg1"/>
                  </a:solidFill>
                </a:rPr>
                <a:t>No responsibility can be accepted for action taken or refrained from solely by reference</a:t>
              </a:r>
              <a:br>
                <a:rPr lang="en-US" altLang="en-US" sz="900" i="1" dirty="0">
                  <a:solidFill>
                    <a:schemeClr val="bg1"/>
                  </a:solidFill>
                </a:rPr>
              </a:br>
              <a:r>
                <a:rPr lang="en-US" altLang="en-US" sz="900" i="1" dirty="0">
                  <a:solidFill>
                    <a:schemeClr val="bg1"/>
                  </a:solidFill>
                </a:rPr>
                <a:t>to the contents of these materials. © Anthony Collins Solicitors LLP 2021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3159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878750-C439-4B3A-A1B3-24BF6E1D94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617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D982B9-AD13-467A-84A3-1114D55A1A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6950" y="657766"/>
            <a:ext cx="2857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C88B40-965F-3949-B719-F8FBCE6F3AC7}"/>
              </a:ext>
            </a:extLst>
          </p:cNvPr>
          <p:cNvGrpSpPr/>
          <p:nvPr userDrawn="1"/>
        </p:nvGrpSpPr>
        <p:grpSpPr>
          <a:xfrm>
            <a:off x="6532114" y="1770190"/>
            <a:ext cx="4754965" cy="4069142"/>
            <a:chOff x="6532114" y="1770190"/>
            <a:chExt cx="4754965" cy="40691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9946940-15F9-CE45-833D-6C1DA3F2C8DB}"/>
                </a:ext>
              </a:extLst>
            </p:cNvPr>
            <p:cNvSpPr/>
            <p:nvPr userDrawn="1"/>
          </p:nvSpPr>
          <p:spPr>
            <a:xfrm>
              <a:off x="6571873" y="2549269"/>
              <a:ext cx="208483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1400" dirty="0">
                  <a:solidFill>
                    <a:schemeClr val="bg1"/>
                  </a:solidFill>
                </a:rPr>
                <a:t>Anthony Collins Solicitors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134 Edmund Street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Birmingham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B3 2ES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United Kingdom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Tel: 0121 200 3242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01200C-EED9-6740-BFDD-A3D8F1AF2E14}"/>
                </a:ext>
              </a:extLst>
            </p:cNvPr>
            <p:cNvSpPr/>
            <p:nvPr userDrawn="1"/>
          </p:nvSpPr>
          <p:spPr>
            <a:xfrm>
              <a:off x="6532114" y="1770190"/>
              <a:ext cx="34751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4000" dirty="0">
                  <a:solidFill>
                    <a:schemeClr val="bg1"/>
                  </a:solidFill>
                </a:rPr>
                <a:t>QUESTIONS?</a:t>
              </a:r>
              <a:endParaRPr lang="en-US" altLang="en-US" sz="4000" dirty="0">
                <a:solidFill>
                  <a:schemeClr val="bg1"/>
                </a:solidFill>
                <a:ea typeface="Gill Sans MT" pitchFamily="34" charset="0"/>
                <a:cs typeface="Gill Sans MT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4FA81C-A205-2D48-B882-E6FB7B9D8A0D}"/>
                </a:ext>
              </a:extLst>
            </p:cNvPr>
            <p:cNvSpPr/>
            <p:nvPr userDrawn="1"/>
          </p:nvSpPr>
          <p:spPr>
            <a:xfrm>
              <a:off x="8798238" y="2549269"/>
              <a:ext cx="208483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1400" dirty="0">
                  <a:solidFill>
                    <a:schemeClr val="bg1"/>
                  </a:solidFill>
                </a:rPr>
                <a:t>Anthony Collins Solicitors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76 King Street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Manchester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M2 4NH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United Kingdom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Tel: 0161 470 0310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04585B-F514-774C-A5D1-5BCC6B15786F}"/>
                </a:ext>
              </a:extLst>
            </p:cNvPr>
            <p:cNvSpPr/>
            <p:nvPr userDrawn="1"/>
          </p:nvSpPr>
          <p:spPr>
            <a:xfrm>
              <a:off x="6571873" y="4253935"/>
              <a:ext cx="208483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1400" dirty="0">
                  <a:solidFill>
                    <a:schemeClr val="bg1"/>
                  </a:solidFill>
                </a:rPr>
                <a:t>info@anthonycollins.com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 err="1">
                  <a:solidFill>
                    <a:schemeClr val="bg1"/>
                  </a:solidFill>
                </a:rPr>
                <a:t>anthonycollins.com</a:t>
              </a:r>
              <a:br>
                <a:rPr lang="en-US" altLang="en-US" sz="1400" dirty="0">
                  <a:solidFill>
                    <a:schemeClr val="bg1"/>
                  </a:solidFill>
                </a:rPr>
              </a:br>
              <a:r>
                <a:rPr lang="en-US" altLang="en-US" sz="1400" dirty="0">
                  <a:solidFill>
                    <a:schemeClr val="bg1"/>
                  </a:solidFill>
                </a:rPr>
                <a:t>Twitter: @ACSLLP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EBE637-FAA8-C34B-9BFE-407C46E2CE48}"/>
                </a:ext>
              </a:extLst>
            </p:cNvPr>
            <p:cNvSpPr/>
            <p:nvPr userDrawn="1"/>
          </p:nvSpPr>
          <p:spPr>
            <a:xfrm>
              <a:off x="6571873" y="5193001"/>
              <a:ext cx="47152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en-US" sz="900" b="1" i="1" dirty="0">
                  <a:solidFill>
                    <a:schemeClr val="bg1"/>
                  </a:solidFill>
                </a:rPr>
                <a:t>Disclaimer: </a:t>
              </a:r>
              <a:r>
                <a:rPr lang="en-US" altLang="en-US" sz="900" i="1" dirty="0">
                  <a:solidFill>
                    <a:schemeClr val="bg1"/>
                  </a:solidFill>
                </a:rPr>
                <a:t>Whilst every effort has been made to ensure the accuracy of these materials,</a:t>
              </a:r>
              <a:br>
                <a:rPr lang="en-US" altLang="en-US" sz="900" i="1" dirty="0">
                  <a:solidFill>
                    <a:schemeClr val="bg1"/>
                  </a:solidFill>
                </a:rPr>
              </a:br>
              <a:r>
                <a:rPr lang="en-US" altLang="en-US" sz="900" i="1" dirty="0">
                  <a:solidFill>
                    <a:schemeClr val="bg1"/>
                  </a:solidFill>
                </a:rPr>
                <a:t>advice should be taken before action is implemented or refrained from in specific cases.</a:t>
              </a:r>
              <a:br>
                <a:rPr lang="en-US" altLang="en-US" sz="900" i="1" dirty="0">
                  <a:solidFill>
                    <a:schemeClr val="bg1"/>
                  </a:solidFill>
                </a:rPr>
              </a:br>
              <a:r>
                <a:rPr lang="en-US" altLang="en-US" sz="900" i="1" dirty="0">
                  <a:solidFill>
                    <a:schemeClr val="bg1"/>
                  </a:solidFill>
                </a:rPr>
                <a:t>No responsibility can be accepted for action taken or refrained from solely by reference</a:t>
              </a:r>
              <a:br>
                <a:rPr lang="en-US" altLang="en-US" sz="900" i="1" dirty="0">
                  <a:solidFill>
                    <a:schemeClr val="bg1"/>
                  </a:solidFill>
                </a:rPr>
              </a:br>
              <a:r>
                <a:rPr lang="en-US" altLang="en-US" sz="900" i="1" dirty="0">
                  <a:solidFill>
                    <a:schemeClr val="bg1"/>
                  </a:solidFill>
                </a:rPr>
                <a:t>to the contents of these materials. © Anthony Collins Solicitors LLP 2021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4141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l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DAA00B3E-C404-4BC3-AAF4-309985DB9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39"/>
            <a:ext cx="12192000" cy="6601766"/>
          </a:xfrm>
          <a:prstGeom prst="rect">
            <a:avLst/>
          </a:prstGeom>
          <a:solidFill>
            <a:schemeClr val="tx1">
              <a:alpha val="37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FD5DFB-FEA3-4FDC-AD63-2A708EF7D90F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817563" y="1122362"/>
            <a:ext cx="4944140" cy="384292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131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colour page teal">
    <p:bg>
      <p:bgPr>
        <a:solidFill>
          <a:schemeClr val="tx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>
            <a:extLst>
              <a:ext uri="{FF2B5EF4-FFF2-40B4-BE49-F238E27FC236}">
                <a16:creationId xmlns:a16="http://schemas.microsoft.com/office/drawing/2014/main" id="{F7CC7B6F-5576-46E9-B6B2-5AFCF06CFD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815975" y="5826125"/>
            <a:ext cx="22082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C57C7C-DF67-4C90-8BD0-914E4563CF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974" y="480061"/>
            <a:ext cx="10663721" cy="4937760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231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C5B0-E119-1926-6D7C-6A90E1D14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6E2AA-5E35-F681-A962-E17EED3C5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76546-11E0-DA69-F052-509757ED9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AEFA7-8DD7-6266-8C87-0D68748ED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47A-CD6E-4675-8C7C-E45EC25A5E30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C45BF-26BC-0F65-5007-24629D5EE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67DE3-EF3E-D3B5-569F-E99EFDA2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8E4C-8CB1-416B-A12F-92CFD68F0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768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D1F4-A932-0D4F-A988-63563B45D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8E5F0-6A8D-3FF1-14D0-7FEDDE622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9FBC96-D333-E727-6F51-EE27798B5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1E0995-9215-01E9-9E58-01751246B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9C051-55EC-BBBB-F106-1F7188DB54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6E1067-2172-7DE1-AFE9-69771F2F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47A-CD6E-4675-8C7C-E45EC25A5E30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BCA2C7-038A-C3FE-2221-BB89F799A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F0E6C5-CCDC-EFF7-185D-C03C44D4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8E4C-8CB1-416B-A12F-92CFD68F0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75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A81EB-6DFC-BA50-7A00-CD007B06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3D0C8E-BD4A-167C-0CB5-BC2E25884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47A-CD6E-4675-8C7C-E45EC25A5E30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5FAEA-98AD-C755-6B67-60B741547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7D3BF-3524-7EE1-BDC7-ECBCE43CC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8E4C-8CB1-416B-A12F-92CFD68F0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49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725452-3398-3238-907B-3D58FB787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47A-CD6E-4675-8C7C-E45EC25A5E30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86EB8-0D40-5B38-62F6-CF244E3F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FBA66-4247-5683-4A4E-6A185CCB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8E4C-8CB1-416B-A12F-92CFD68F0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07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4C40D-D8FB-CFA8-7046-57AE7F695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A7776-9827-4B4C-9A25-230652198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79EBC4-838E-F71C-315C-B20194CD6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9FE51-D243-9FD2-0FBB-525F3DA26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47A-CD6E-4675-8C7C-E45EC25A5E30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5671A-7EBF-D3B7-398E-1D7CBFD4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0AB73-38C5-52D7-1A85-4458DA062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8E4C-8CB1-416B-A12F-92CFD68F0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9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C0959-ADDE-A989-AF15-EA05BF5B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ABF97-5BEB-7EFD-53BD-9C11C2E95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FE40C-0DFD-FB65-6CCD-641BACF3A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F1DDC-8474-695D-B053-A596818B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47A-CD6E-4675-8C7C-E45EC25A5E30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C2C34-997C-E4ED-9E0B-717A59EF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FAB85-9B4B-A071-0F38-2D05CDAE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8E4C-8CB1-416B-A12F-92CFD68F0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20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6B7829-B828-56AF-D488-BBA14E38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EB4BA-80F2-9FF2-1CC3-A4185A7F0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FDD5-D8AC-18C5-F492-2DCD7B5D57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1747A-CD6E-4675-8C7C-E45EC25A5E30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D4AD2-DD5B-8F81-854B-BAC222949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0B717-AEDD-D900-E01A-EF69E96CE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F8E4C-8CB1-416B-A12F-92CFD68F0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7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EC373-E7AC-4BCA-BCA9-B6CA8F8BF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969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F0BF4-1794-4956-B785-01D0455CBE6F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DB619-14BE-4104-9435-6BC0E898D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11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87730-E309-43BE-AD64-2AF1B717938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DB6A9F-B0A5-457B-BA55-FAD21EB19EA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97650"/>
            <a:ext cx="12192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DC51B75-80AF-42F4-896A-3EF005A7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B62A0-C9E8-437C-8F08-F7F18A89F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765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D877616-7E8B-48B6-B9D2-E2E73B5DF1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8" b="13898"/>
          <a:stretch/>
        </p:blipFill>
        <p:spPr>
          <a:xfrm>
            <a:off x="-331424" y="-51359"/>
            <a:ext cx="12758966" cy="6909359"/>
          </a:xfrm>
          <a:noFill/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E6093031-7E8D-4DEA-9E03-425812175449}"/>
              </a:ext>
            </a:extLst>
          </p:cNvPr>
          <p:cNvSpPr txBox="1">
            <a:spLocks/>
          </p:cNvSpPr>
          <p:nvPr/>
        </p:nvSpPr>
        <p:spPr bwMode="white">
          <a:xfrm>
            <a:off x="600778" y="1115837"/>
            <a:ext cx="6543505" cy="4567115"/>
          </a:xfrm>
          <a:prstGeom prst="rect">
            <a:avLst/>
          </a:prstGeom>
          <a:solidFill>
            <a:srgbClr val="171717">
              <a:alpha val="89804"/>
            </a:srgbClr>
          </a:solidFill>
        </p:spPr>
        <p:txBody>
          <a:bodyPr vert="horz" lIns="91440" tIns="45720" rIns="91440" bIns="45720" rtlCol="0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The Hackitt Report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The Grenfell Inquiry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The Regulatory Reform (Fire Safety) Order 2005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The Fire Safety Act 2021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Building Regulations 2010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The Housing Act 2004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Smoke and Carbon Monoxide Alarm (England) Regulations 2015 (as amended)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The Building Safety Act 2022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kern="1200" dirty="0">
                <a:latin typeface="+mn-lt"/>
                <a:ea typeface="+mn-ea"/>
                <a:cs typeface="+mn-cs"/>
              </a:rPr>
              <a:t>The Fire Safety (England) Regulations 2022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+mn-lt"/>
                <a:ea typeface="+mn-ea"/>
                <a:cs typeface="+mn-cs"/>
              </a:rPr>
              <a:t>And more?</a:t>
            </a:r>
            <a:endParaRPr lang="en-US" sz="24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B63604-C95A-9B4D-AE53-1F4BB6E73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6411" y="239829"/>
            <a:ext cx="4893694" cy="704299"/>
          </a:xfrm>
        </p:spPr>
        <p:txBody>
          <a:bodyPr vert="horz" lIns="0" tIns="45720" rIns="91440" bIns="45720" rtlCol="0">
            <a:normAutofit/>
          </a:bodyPr>
          <a:lstStyle/>
          <a:p>
            <a:r>
              <a:rPr lang="en-US" sz="3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current landscape…</a:t>
            </a:r>
          </a:p>
        </p:txBody>
      </p:sp>
    </p:spTree>
    <p:extLst>
      <p:ext uri="{BB962C8B-B14F-4D97-AF65-F5344CB8AC3E}">
        <p14:creationId xmlns:p14="http://schemas.microsoft.com/office/powerpoint/2010/main" val="3924282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EEFB295C-2441-4C22-99ED-6921F227594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15630" b="10300"/>
          <a:stretch/>
        </p:blipFill>
        <p:spPr>
          <a:xfrm flipH="1">
            <a:off x="0" y="21684"/>
            <a:ext cx="1262148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6A27A-5E4C-4957-96D5-B97BF5433B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What does it say?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A8E4591-676E-4881-B7C5-F852BBF1E342}"/>
              </a:ext>
            </a:extLst>
          </p:cNvPr>
          <p:cNvSpPr txBox="1">
            <a:spLocks/>
          </p:cNvSpPr>
          <p:nvPr/>
        </p:nvSpPr>
        <p:spPr bwMode="white">
          <a:xfrm>
            <a:off x="965148" y="1437663"/>
            <a:ext cx="6359203" cy="467408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/>
                </a:solidFill>
              </a:rPr>
              <a:t>The Building Safety Regulator and its functions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B961B94-4D1D-4F3C-A7BE-B5AC159B8FA3}"/>
              </a:ext>
            </a:extLst>
          </p:cNvPr>
          <p:cNvSpPr txBox="1">
            <a:spLocks/>
          </p:cNvSpPr>
          <p:nvPr/>
        </p:nvSpPr>
        <p:spPr bwMode="white">
          <a:xfrm>
            <a:off x="965147" y="2085820"/>
            <a:ext cx="6359203" cy="716707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/>
                </a:solidFill>
              </a:rPr>
              <a:t>Regime for the design, construction and works to higher-risk buildings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CD0C199-0BD2-4FA0-8C46-C36A9955FF63}"/>
              </a:ext>
            </a:extLst>
          </p:cNvPr>
          <p:cNvSpPr txBox="1">
            <a:spLocks/>
          </p:cNvSpPr>
          <p:nvPr/>
        </p:nvSpPr>
        <p:spPr bwMode="white">
          <a:xfrm>
            <a:off x="965147" y="2983276"/>
            <a:ext cx="6359203" cy="467408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/>
                </a:solidFill>
              </a:rPr>
              <a:t>Regime for the occupation of higher-risk buildings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C81380-B241-E092-D4A0-2ACBE2F7B3A3}"/>
              </a:ext>
            </a:extLst>
          </p:cNvPr>
          <p:cNvSpPr txBox="1">
            <a:spLocks/>
          </p:cNvSpPr>
          <p:nvPr/>
        </p:nvSpPr>
        <p:spPr bwMode="white">
          <a:xfrm>
            <a:off x="965147" y="3631433"/>
            <a:ext cx="6359203" cy="966006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/>
                </a:solidFill>
              </a:rPr>
              <a:t>The New Homes Ombudsman scheme, the rules associated with construction products and the Act’s general application.</a:t>
            </a:r>
          </a:p>
        </p:txBody>
      </p:sp>
    </p:spTree>
    <p:extLst>
      <p:ext uri="{BB962C8B-B14F-4D97-AF65-F5344CB8AC3E}">
        <p14:creationId xmlns:p14="http://schemas.microsoft.com/office/powerpoint/2010/main" val="3258388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2E2FCD-66FF-4ACB-8605-D05027174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51" y="0"/>
            <a:ext cx="11754499" cy="65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92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462F9342-7FD2-49BB-8220-F7FFCF6A8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27730" r="7968" b="429"/>
          <a:stretch/>
        </p:blipFill>
        <p:spPr>
          <a:xfrm>
            <a:off x="0" y="0"/>
            <a:ext cx="1262148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56689-35A2-4675-A454-BA125527BE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02" y="899110"/>
            <a:ext cx="9236805" cy="467408"/>
          </a:xfrm>
          <a:solidFill>
            <a:srgbClr val="008C99">
              <a:alpha val="85098"/>
            </a:srgbClr>
          </a:solidFill>
        </p:spPr>
        <p:txBody>
          <a:bodyPr/>
          <a:lstStyle/>
          <a:p>
            <a:r>
              <a:rPr lang="en-GB" sz="1800" dirty="0"/>
              <a:t>2.  Identify the Accountable Persons and the Principal Accountable Persons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AB03F-45A6-4CAF-A89C-FED2CFEB79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2903" y="334918"/>
            <a:ext cx="9236805" cy="467408"/>
          </a:xfrm>
          <a:solidFill>
            <a:srgbClr val="008C99">
              <a:alpha val="85098"/>
            </a:srgbClr>
          </a:solidFill>
        </p:spPr>
        <p:txBody>
          <a:bodyPr/>
          <a:lstStyle/>
          <a:p>
            <a:r>
              <a:rPr lang="en-GB" sz="1800" dirty="0"/>
              <a:t>1.  Identify the higher-risk buildings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5679EB5-F8CC-43F7-8468-E0B7B46A65F6}"/>
              </a:ext>
            </a:extLst>
          </p:cNvPr>
          <p:cNvSpPr txBox="1">
            <a:spLocks/>
          </p:cNvSpPr>
          <p:nvPr/>
        </p:nvSpPr>
        <p:spPr bwMode="white">
          <a:xfrm>
            <a:off x="442902" y="2030614"/>
            <a:ext cx="9236805" cy="467408"/>
          </a:xfrm>
          <a:prstGeom prst="rect">
            <a:avLst/>
          </a:prstGeom>
          <a:solidFill>
            <a:srgbClr val="008C99">
              <a:alpha val="85098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4.  </a:t>
            </a:r>
            <a:r>
              <a:rPr lang="en-GB" strike="sngStrike" dirty="0"/>
              <a:t>Appoint a Building Safety Manager or decide to manage the role internally ?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0F6081A-6BF5-4D52-8D17-B176409F3F00}"/>
              </a:ext>
            </a:extLst>
          </p:cNvPr>
          <p:cNvSpPr txBox="1">
            <a:spLocks/>
          </p:cNvSpPr>
          <p:nvPr/>
        </p:nvSpPr>
        <p:spPr bwMode="white">
          <a:xfrm>
            <a:off x="442902" y="2594806"/>
            <a:ext cx="9236805" cy="467408"/>
          </a:xfrm>
          <a:prstGeom prst="rect">
            <a:avLst/>
          </a:prstGeom>
          <a:solidFill>
            <a:srgbClr val="008C99">
              <a:alpha val="85098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5. Conduct an assessment of the building safety risks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BAB076E-913C-4CC8-A76A-B89ECC3CB9B4}"/>
              </a:ext>
            </a:extLst>
          </p:cNvPr>
          <p:cNvSpPr txBox="1">
            <a:spLocks/>
          </p:cNvSpPr>
          <p:nvPr/>
        </p:nvSpPr>
        <p:spPr bwMode="white">
          <a:xfrm>
            <a:off x="442901" y="3158998"/>
            <a:ext cx="9236805" cy="467408"/>
          </a:xfrm>
          <a:prstGeom prst="rect">
            <a:avLst/>
          </a:prstGeom>
          <a:solidFill>
            <a:srgbClr val="008C99">
              <a:alpha val="85098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6. Take all reasonable steps as required by the assessment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251CBF-0F81-4184-B7FC-4DB8BA803726}"/>
              </a:ext>
            </a:extLst>
          </p:cNvPr>
          <p:cNvSpPr txBox="1">
            <a:spLocks/>
          </p:cNvSpPr>
          <p:nvPr/>
        </p:nvSpPr>
        <p:spPr bwMode="white">
          <a:xfrm>
            <a:off x="442901" y="3720302"/>
            <a:ext cx="9236805" cy="467408"/>
          </a:xfrm>
          <a:prstGeom prst="rect">
            <a:avLst/>
          </a:prstGeom>
          <a:solidFill>
            <a:srgbClr val="008C99">
              <a:alpha val="85098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7. Safety Case Report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4C04619-896A-4A46-B0EB-278E57301540}"/>
              </a:ext>
            </a:extLst>
          </p:cNvPr>
          <p:cNvSpPr txBox="1">
            <a:spLocks/>
          </p:cNvSpPr>
          <p:nvPr/>
        </p:nvSpPr>
        <p:spPr bwMode="white">
          <a:xfrm>
            <a:off x="442901" y="4281074"/>
            <a:ext cx="9236805" cy="467408"/>
          </a:xfrm>
          <a:prstGeom prst="rect">
            <a:avLst/>
          </a:prstGeom>
          <a:solidFill>
            <a:srgbClr val="008C99">
              <a:alpha val="85098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8. Establish the mandatory occurrence reporting system and complaints procedure 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6E24D91-219F-439D-B8EB-4F5AF736D4B0}"/>
              </a:ext>
            </a:extLst>
          </p:cNvPr>
          <p:cNvSpPr txBox="1">
            <a:spLocks/>
          </p:cNvSpPr>
          <p:nvPr/>
        </p:nvSpPr>
        <p:spPr bwMode="white">
          <a:xfrm>
            <a:off x="442901" y="4841846"/>
            <a:ext cx="9236805" cy="467408"/>
          </a:xfrm>
          <a:prstGeom prst="rect">
            <a:avLst/>
          </a:prstGeom>
          <a:solidFill>
            <a:srgbClr val="008C99">
              <a:alpha val="85098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9. Comply with information sharing and retention obligations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028372-937A-450D-94AF-F7E81BAF2302}"/>
              </a:ext>
            </a:extLst>
          </p:cNvPr>
          <p:cNvSpPr txBox="1">
            <a:spLocks/>
          </p:cNvSpPr>
          <p:nvPr/>
        </p:nvSpPr>
        <p:spPr bwMode="white">
          <a:xfrm>
            <a:off x="442901" y="5402618"/>
            <a:ext cx="9236804" cy="467408"/>
          </a:xfrm>
          <a:prstGeom prst="rect">
            <a:avLst/>
          </a:prstGeom>
          <a:solidFill>
            <a:srgbClr val="008C99">
              <a:alpha val="85098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10. Residents Engagement Strategy 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50E29B6-B64C-4541-8988-547864AAF559}"/>
              </a:ext>
            </a:extLst>
          </p:cNvPr>
          <p:cNvSpPr txBox="1">
            <a:spLocks/>
          </p:cNvSpPr>
          <p:nvPr/>
        </p:nvSpPr>
        <p:spPr bwMode="white">
          <a:xfrm>
            <a:off x="442901" y="5958890"/>
            <a:ext cx="9236804" cy="467408"/>
          </a:xfrm>
          <a:prstGeom prst="rect">
            <a:avLst/>
          </a:prstGeom>
          <a:solidFill>
            <a:srgbClr val="008C99">
              <a:alpha val="85098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11.  Apply for Building Assessment Certificate 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C70C05D-8A98-4B54-9FBB-6D9BCCFCA4DE}"/>
              </a:ext>
            </a:extLst>
          </p:cNvPr>
          <p:cNvSpPr txBox="1">
            <a:spLocks/>
          </p:cNvSpPr>
          <p:nvPr/>
        </p:nvSpPr>
        <p:spPr bwMode="white">
          <a:xfrm>
            <a:off x="442903" y="1466422"/>
            <a:ext cx="9236805" cy="467408"/>
          </a:xfrm>
          <a:prstGeom prst="rect">
            <a:avLst/>
          </a:prstGeom>
          <a:solidFill>
            <a:srgbClr val="008C99">
              <a:alpha val="85098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3.  Register the higher-risk building   </a:t>
            </a:r>
          </a:p>
        </p:txBody>
      </p:sp>
    </p:spTree>
    <p:extLst>
      <p:ext uri="{BB962C8B-B14F-4D97-AF65-F5344CB8AC3E}">
        <p14:creationId xmlns:p14="http://schemas.microsoft.com/office/powerpoint/2010/main" val="3751647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A126DDF-20E2-47D8-AF18-49A04169C3D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27730" r="7968" b="429"/>
          <a:stretch/>
        </p:blipFill>
        <p:spPr>
          <a:xfrm>
            <a:off x="-429480" y="0"/>
            <a:ext cx="1262148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5FFE5-11AD-4906-B29E-1B7BB95EF4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263" y="660766"/>
            <a:ext cx="8319555" cy="7330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</a:rPr>
              <a:t>A HOLISTIC VIEW OF THE RISKS RELATING TO BUILDING SAFETY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6C0617-61A4-4920-856F-13C3524480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8263" y="1501619"/>
            <a:ext cx="11081226" cy="552915"/>
          </a:xfrm>
          <a:solidFill>
            <a:srgbClr val="008C99">
              <a:alpha val="83922"/>
            </a:srgbClr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current position – considering risks in silos?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0DB6C03-F1FA-49E1-99CC-2E2BA54EFC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8263" y="2170059"/>
            <a:ext cx="11081228" cy="2157102"/>
          </a:xfrm>
          <a:solidFill>
            <a:srgbClr val="008C99">
              <a:alpha val="83922"/>
            </a:srgbClr>
          </a:solidFill>
        </p:spPr>
        <p:txBody>
          <a:bodyPr/>
          <a:lstStyle/>
          <a:p>
            <a:r>
              <a:rPr lang="en-GB" i="1" dirty="0">
                <a:solidFill>
                  <a:schemeClr val="bg1"/>
                </a:solidFill>
              </a:rPr>
              <a:t>An Accountable Person must promptly take all reasonable steps for (a) preventing a building safety risk materialising as regards the part of the building for which they are responsible; and / or (b) reducing the severity of any incident resulting from such a risk materialising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72C5725-286F-46F0-8BED-F64BBA2F4EB2}"/>
              </a:ext>
            </a:extLst>
          </p:cNvPr>
          <p:cNvSpPr txBox="1">
            <a:spLocks/>
          </p:cNvSpPr>
          <p:nvPr/>
        </p:nvSpPr>
        <p:spPr bwMode="white">
          <a:xfrm>
            <a:off x="778262" y="4401198"/>
            <a:ext cx="11081227" cy="1381505"/>
          </a:xfrm>
          <a:prstGeom prst="rect">
            <a:avLst/>
          </a:prstGeom>
          <a:solidFill>
            <a:srgbClr val="008C99">
              <a:alpha val="83922"/>
            </a:srgbClr>
          </a:solidFill>
        </p:spPr>
        <p:txBody>
          <a:bodyPr vert="horz" wrap="square" lIns="720000" tIns="108000" rIns="720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i="1" dirty="0">
                <a:solidFill>
                  <a:schemeClr val="bg1"/>
                </a:solidFill>
              </a:rPr>
              <a:t>The Accountable Person must make and give effect to arrangements for the purpose of ensuring the effective planning, organisation, control, monitoring and review of the steps taken</a:t>
            </a:r>
          </a:p>
        </p:txBody>
      </p:sp>
    </p:spTree>
    <p:extLst>
      <p:ext uri="{BB962C8B-B14F-4D97-AF65-F5344CB8AC3E}">
        <p14:creationId xmlns:p14="http://schemas.microsoft.com/office/powerpoint/2010/main" val="53571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CA622F7-D4E0-584F-AF5A-B049F37EBC8B}"/>
              </a:ext>
            </a:extLst>
          </p:cNvPr>
          <p:cNvSpPr txBox="1"/>
          <p:nvPr/>
        </p:nvSpPr>
        <p:spPr>
          <a:xfrm>
            <a:off x="2527900" y="2575030"/>
            <a:ext cx="2944102" cy="164591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C9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Lorna Kenyon-Pain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C9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Associate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8C9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Contact Details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C9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C9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T:  0121 214 3441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C9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C9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E: Lorna.Kenyon-pain@anthonycollins.com</a:t>
            </a:r>
          </a:p>
        </p:txBody>
      </p:sp>
      <p:pic>
        <p:nvPicPr>
          <p:cNvPr id="17" name="Picture Placeholder 16" descr="A person sitting on a blue couch&#10;&#10;Description automatically generated with medium confidence">
            <a:extLst>
              <a:ext uri="{FF2B5EF4-FFF2-40B4-BE49-F238E27FC236}">
                <a16:creationId xmlns:a16="http://schemas.microsoft.com/office/drawing/2014/main" id="{D42AA8B1-78EC-4199-B401-1D557E7E77E4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r="16619"/>
          <a:stretch>
            <a:fillRect/>
          </a:stretch>
        </p:blipFill>
        <p:spPr>
          <a:xfrm>
            <a:off x="489239" y="2575030"/>
            <a:ext cx="1707940" cy="170794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E367A-84D9-7516-B840-CEFAD202562A}"/>
              </a:ext>
            </a:extLst>
          </p:cNvPr>
          <p:cNvSpPr txBox="1"/>
          <p:nvPr/>
        </p:nvSpPr>
        <p:spPr>
          <a:xfrm>
            <a:off x="613064" y="760492"/>
            <a:ext cx="7514936" cy="39989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dirty="0">
                <a:solidFill>
                  <a:srgbClr val="008C99"/>
                </a:solidFill>
                <a:latin typeface="Gill Sans MT"/>
              </a:rPr>
              <a:t>Your Speaker Today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8C9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472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CS 2019">
      <a:dk1>
        <a:srgbClr val="008C99"/>
      </a:dk1>
      <a:lt1>
        <a:srgbClr val="FFFFFF"/>
      </a:lt1>
      <a:dk2>
        <a:srgbClr val="58595B"/>
      </a:dk2>
      <a:lt2>
        <a:srgbClr val="E7E6E6"/>
      </a:lt2>
      <a:accent1>
        <a:srgbClr val="762023"/>
      </a:accent1>
      <a:accent2>
        <a:srgbClr val="DF5928"/>
      </a:accent2>
      <a:accent3>
        <a:srgbClr val="7EA885"/>
      </a:accent3>
      <a:accent4>
        <a:srgbClr val="7BB1D3"/>
      </a:accent4>
      <a:accent5>
        <a:srgbClr val="FFF200"/>
      </a:accent5>
      <a:accent6>
        <a:srgbClr val="AF1E23"/>
      </a:accent6>
      <a:hlink>
        <a:srgbClr val="DF5928"/>
      </a:hlink>
      <a:folHlink>
        <a:srgbClr val="AB4019"/>
      </a:folHlink>
    </a:clrScheme>
    <a:fontScheme name="ACS 2019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>
        <a:noAutofit/>
      </a:bodyPr>
      <a:lstStyle>
        <a:defPPr marL="0" indent="0" algn="l">
          <a:buFont typeface="Arial" panose="020B0604020202020204" pitchFamily="34" charset="0"/>
          <a:buNone/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binar PowerPoint template 2021 (003).potx  -  AutoRecovered" id="{073DCCEC-4D1B-4641-AD40-A59E9DDA8617}" vid="{177305EF-56D7-4A89-9162-9624B5F6873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7E36DC64365542B96C66001D648054" ma:contentTypeVersion="16" ma:contentTypeDescription="Create a new document." ma:contentTypeScope="" ma:versionID="a5443fda32fe4cf3364085944de21fd3">
  <xsd:schema xmlns:xsd="http://www.w3.org/2001/XMLSchema" xmlns:xs="http://www.w3.org/2001/XMLSchema" xmlns:p="http://schemas.microsoft.com/office/2006/metadata/properties" xmlns:ns2="ec11f49d-ecb0-473c-addc-7c14192b6caa" xmlns:ns3="93b4da8f-ad78-4360-a70d-edf165abf6b8" targetNamespace="http://schemas.microsoft.com/office/2006/metadata/properties" ma:root="true" ma:fieldsID="9e81a9a285872f064833d51864519ae2" ns2:_="" ns3:_="">
    <xsd:import namespace="ec11f49d-ecb0-473c-addc-7c14192b6caa"/>
    <xsd:import namespace="93b4da8f-ad78-4360-a70d-edf165abf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1f49d-ecb0-473c-addc-7c14192b6c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80a3d85-97c0-4f2a-9f6e-ded5873b4f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4da8f-ad78-4360-a70d-edf165abf6b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0a7e8b-7f59-44a6-b172-c52e9be5be8d}" ma:internalName="TaxCatchAll" ma:showField="CatchAllData" ma:web="93b4da8f-ad78-4360-a70d-edf165abf6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11f49d-ecb0-473c-addc-7c14192b6caa">
      <Terms xmlns="http://schemas.microsoft.com/office/infopath/2007/PartnerControls"/>
    </lcf76f155ced4ddcb4097134ff3c332f>
    <TaxCatchAll xmlns="93b4da8f-ad78-4360-a70d-edf165abf6b8" xsi:nil="true"/>
  </documentManagement>
</p:properties>
</file>

<file path=customXml/itemProps1.xml><?xml version="1.0" encoding="utf-8"?>
<ds:datastoreItem xmlns:ds="http://schemas.openxmlformats.org/officeDocument/2006/customXml" ds:itemID="{276AE835-9860-4209-A9D7-6886CD44AC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3EAD39-FA83-4C2B-A1A4-640E42FECE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11f49d-ecb0-473c-addc-7c14192b6caa"/>
    <ds:schemaRef ds:uri="93b4da8f-ad78-4360-a70d-edf165abf6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91AA01-A5AB-4DB6-AAD6-709D92F6EC13}">
  <ds:schemaRefs>
    <ds:schemaRef ds:uri="http://schemas.microsoft.com/office/2006/metadata/properties"/>
    <ds:schemaRef ds:uri="http://schemas.microsoft.com/office/infopath/2007/PartnerControls"/>
    <ds:schemaRef ds:uri="ec11f49d-ecb0-473c-addc-7c14192b6caa"/>
    <ds:schemaRef ds:uri="93b4da8f-ad78-4360-a70d-edf165abf6b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304</Words>
  <Application>Microsoft Office PowerPoint</Application>
  <PresentationFormat>Widescreen</PresentationFormat>
  <Paragraphs>31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Lorna Kenyon-Pain</dc:creator>
  <cp:lastModifiedBy>Lorna Kenyon-Pain</cp:lastModifiedBy>
  <cp:revision>7</cp:revision>
  <dcterms:created xsi:type="dcterms:W3CDTF">2022-10-03T08:07:16Z</dcterms:created>
  <dcterms:modified xsi:type="dcterms:W3CDTF">2022-10-05T10:13:14Z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0x010100797E36DC64365542B96C66001D648054</vt:lpwstr>
  </property>
  <property fmtid="{D5CDD505-2E9C-101B-9397-08002B2CF9AE}" pid="3" name="MediaServiceImageTags">
    <vt:lpwstr/>
  </property>
</Properties>
</file>