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19" r:id="rId2"/>
  </p:sldMasterIdLst>
  <p:notesMasterIdLst>
    <p:notesMasterId r:id="rId6"/>
  </p:notesMasterIdLst>
  <p:sldIdLst>
    <p:sldId id="259" r:id="rId3"/>
    <p:sldId id="258" r:id="rId4"/>
    <p:sldId id="257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7B587-3676-40DC-9BDA-E4E2101AF1EA}" v="8" dt="2022-10-05T13:24:02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y Burhouse | Ventro Group" userId="S::penny.burhouse@ventrogroup.com::5f42d942-75f6-468e-a7c2-e0f4eb6fb39c" providerId="AD" clId="Web-{8A67B587-3676-40DC-9BDA-E4E2101AF1EA}"/>
    <pc:docChg chg="addSld delSld addMainMaster">
      <pc:chgData name="Penny Burhouse | Ventro Group" userId="S::penny.burhouse@ventrogroup.com::5f42d942-75f6-468e-a7c2-e0f4eb6fb39c" providerId="AD" clId="Web-{8A67B587-3676-40DC-9BDA-E4E2101AF1EA}" dt="2022-10-05T13:24:02.857" v="7"/>
      <pc:docMkLst>
        <pc:docMk/>
      </pc:docMkLst>
      <pc:sldChg chg="del">
        <pc:chgData name="Penny Burhouse | Ventro Group" userId="S::penny.burhouse@ventrogroup.com::5f42d942-75f6-468e-a7c2-e0f4eb6fb39c" providerId="AD" clId="Web-{8A67B587-3676-40DC-9BDA-E4E2101AF1EA}" dt="2022-10-05T13:23:25.356" v="1"/>
        <pc:sldMkLst>
          <pc:docMk/>
          <pc:sldMk cId="109857222" sldId="256"/>
        </pc:sldMkLst>
      </pc:sldChg>
      <pc:sldChg chg="new del">
        <pc:chgData name="Penny Burhouse | Ventro Group" userId="S::penny.burhouse@ventrogroup.com::5f42d942-75f6-468e-a7c2-e0f4eb6fb39c" providerId="AD" clId="Web-{8A67B587-3676-40DC-9BDA-E4E2101AF1EA}" dt="2022-10-05T13:24:02.857" v="7"/>
        <pc:sldMkLst>
          <pc:docMk/>
          <pc:sldMk cId="4136019678" sldId="256"/>
        </pc:sldMkLst>
      </pc:sldChg>
      <pc:sldChg chg="add">
        <pc:chgData name="Penny Burhouse | Ventro Group" userId="S::penny.burhouse@ventrogroup.com::5f42d942-75f6-468e-a7c2-e0f4eb6fb39c" providerId="AD" clId="Web-{8A67B587-3676-40DC-9BDA-E4E2101AF1EA}" dt="2022-10-05T13:23:49.528" v="4"/>
        <pc:sldMkLst>
          <pc:docMk/>
          <pc:sldMk cId="1343499051" sldId="257"/>
        </pc:sldMkLst>
      </pc:sldChg>
      <pc:sldChg chg="add del replId">
        <pc:chgData name="Penny Burhouse | Ventro Group" userId="S::penny.burhouse@ventrogroup.com::5f42d942-75f6-468e-a7c2-e0f4eb6fb39c" providerId="AD" clId="Web-{8A67B587-3676-40DC-9BDA-E4E2101AF1EA}" dt="2022-10-05T13:23:27.323" v="2"/>
        <pc:sldMkLst>
          <pc:docMk/>
          <pc:sldMk cId="3006068643" sldId="257"/>
        </pc:sldMkLst>
      </pc:sldChg>
      <pc:sldChg chg="add">
        <pc:chgData name="Penny Burhouse | Ventro Group" userId="S::penny.burhouse@ventrogroup.com::5f42d942-75f6-468e-a7c2-e0f4eb6fb39c" providerId="AD" clId="Web-{8A67B587-3676-40DC-9BDA-E4E2101AF1EA}" dt="2022-10-05T13:23:49.793" v="5"/>
        <pc:sldMkLst>
          <pc:docMk/>
          <pc:sldMk cId="1616913027" sldId="258"/>
        </pc:sldMkLst>
      </pc:sldChg>
      <pc:sldChg chg="add">
        <pc:chgData name="Penny Burhouse | Ventro Group" userId="S::penny.burhouse@ventrogroup.com::5f42d942-75f6-468e-a7c2-e0f4eb6fb39c" providerId="AD" clId="Web-{8A67B587-3676-40DC-9BDA-E4E2101AF1EA}" dt="2022-10-05T13:23:50.200" v="6"/>
        <pc:sldMkLst>
          <pc:docMk/>
          <pc:sldMk cId="3907533474" sldId="259"/>
        </pc:sldMkLst>
      </pc:sldChg>
      <pc:sldMasterChg chg="add addSldLayout">
        <pc:chgData name="Penny Burhouse | Ventro Group" userId="S::penny.burhouse@ventrogroup.com::5f42d942-75f6-468e-a7c2-e0f4eb6fb39c" providerId="AD" clId="Web-{8A67B587-3676-40DC-9BDA-E4E2101AF1EA}" dt="2022-10-05T13:23:49.528" v="4"/>
        <pc:sldMasterMkLst>
          <pc:docMk/>
          <pc:sldMasterMk cId="178330203" sldId="2147484019"/>
        </pc:sldMasterMkLst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57214581" sldId="2147484020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4146851781" sldId="2147484021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1983664935" sldId="2147484022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2904879660" sldId="2147484023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2111110368" sldId="2147484024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542642064" sldId="2147484025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1589849976" sldId="2147484026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625103724" sldId="2147484027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4283709266" sldId="2147484028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762691703" sldId="2147484029"/>
          </pc:sldLayoutMkLst>
        </pc:sldLayoutChg>
        <pc:sldLayoutChg chg="add">
          <pc:chgData name="Penny Burhouse | Ventro Group" userId="S::penny.burhouse@ventrogroup.com::5f42d942-75f6-468e-a7c2-e0f4eb6fb39c" providerId="AD" clId="Web-{8A67B587-3676-40DC-9BDA-E4E2101AF1EA}" dt="2022-10-05T13:23:49.528" v="4"/>
          <pc:sldLayoutMkLst>
            <pc:docMk/>
            <pc:sldMasterMk cId="178330203" sldId="2147484019"/>
            <pc:sldLayoutMk cId="511082813" sldId="2147484030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75F4D-0539-4135-9DB8-3A851D366745}" type="doc">
      <dgm:prSet loTypeId="urn:microsoft.com/office/officeart/2005/8/layout/radial1" loCatId="cycl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5CEB117-D357-48B8-AB71-E8EFBCF9BC48}">
      <dgm:prSet phldrT="[Text]"/>
      <dgm:spPr>
        <a:ln>
          <a:solidFill>
            <a:srgbClr val="161F26"/>
          </a:solidFill>
        </a:ln>
      </dgm:spPr>
      <dgm:t>
        <a:bodyPr/>
        <a:lstStyle/>
        <a:p>
          <a:r>
            <a:rPr lang="en-GB" b="1" dirty="0">
              <a:solidFill>
                <a:srgbClr val="41AB39"/>
              </a:solidFill>
              <a:latin typeface="+mn-lt"/>
            </a:rPr>
            <a:t>The Building Safety Case</a:t>
          </a:r>
        </a:p>
      </dgm:t>
    </dgm:pt>
    <dgm:pt modelId="{FCC7076C-67D6-4367-9047-ACCBFF532716}" type="parTrans" cxnId="{38C31B27-5332-4DC3-9A6F-CCD2D712B845}">
      <dgm:prSet/>
      <dgm:spPr/>
      <dgm:t>
        <a:bodyPr/>
        <a:lstStyle/>
        <a:p>
          <a:endParaRPr lang="en-GB"/>
        </a:p>
      </dgm:t>
    </dgm:pt>
    <dgm:pt modelId="{931B3563-605D-4C6E-B64B-E725C735E062}" type="sibTrans" cxnId="{38C31B27-5332-4DC3-9A6F-CCD2D712B845}">
      <dgm:prSet/>
      <dgm:spPr/>
      <dgm:t>
        <a:bodyPr/>
        <a:lstStyle/>
        <a:p>
          <a:endParaRPr lang="en-GB"/>
        </a:p>
      </dgm:t>
    </dgm:pt>
    <dgm:pt modelId="{1D28B184-8975-4D56-A359-64D5B1178D5A}">
      <dgm:prSet phldrT="[Text]" custT="1"/>
      <dgm:spPr>
        <a:solidFill>
          <a:srgbClr val="161F26"/>
        </a:solidFill>
        <a:ln>
          <a:solidFill>
            <a:srgbClr val="161F26"/>
          </a:solidFill>
        </a:ln>
      </dgm:spPr>
      <dgm:t>
        <a:bodyPr/>
        <a:lstStyle/>
        <a:p>
          <a:r>
            <a:rPr lang="en-GB" sz="1200" dirty="0">
              <a:solidFill>
                <a:schemeClr val="bg1"/>
              </a:solidFill>
            </a:rPr>
            <a:t>Retrospective Fire Strategy</a:t>
          </a:r>
        </a:p>
      </dgm:t>
    </dgm:pt>
    <dgm:pt modelId="{7021DB41-F4B1-42FC-9775-FA47CC2BC6BB}" type="parTrans" cxnId="{60D7E9BC-3EFA-4C4F-9A44-C7C5CE5C6F69}">
      <dgm:prSet/>
      <dgm:spPr/>
      <dgm:t>
        <a:bodyPr/>
        <a:lstStyle/>
        <a:p>
          <a:endParaRPr lang="en-GB"/>
        </a:p>
      </dgm:t>
    </dgm:pt>
    <dgm:pt modelId="{6D4C7089-74A4-42DA-9D26-BE004BE5EB81}" type="sibTrans" cxnId="{60D7E9BC-3EFA-4C4F-9A44-C7C5CE5C6F69}">
      <dgm:prSet/>
      <dgm:spPr/>
      <dgm:t>
        <a:bodyPr/>
        <a:lstStyle/>
        <a:p>
          <a:endParaRPr lang="en-GB"/>
        </a:p>
      </dgm:t>
    </dgm:pt>
    <dgm:pt modelId="{2574EC51-7716-41C0-A6CD-47537061E065}">
      <dgm:prSet phldrT="[Text]" custT="1"/>
      <dgm:spPr>
        <a:solidFill>
          <a:srgbClr val="41AB39"/>
        </a:solidFill>
        <a:ln>
          <a:solidFill>
            <a:srgbClr val="41AB39"/>
          </a:solidFill>
        </a:ln>
      </dgm:spPr>
      <dgm:t>
        <a:bodyPr/>
        <a:lstStyle/>
        <a:p>
          <a:r>
            <a:rPr lang="en-US" sz="1200" b="0" i="0" dirty="0">
              <a:solidFill>
                <a:schemeClr val="bg1"/>
              </a:solidFill>
            </a:rPr>
            <a:t>As-built Fire Safety Drawings </a:t>
          </a:r>
          <a:endParaRPr lang="en-GB" sz="1200" dirty="0">
            <a:solidFill>
              <a:schemeClr val="bg1"/>
            </a:solidFill>
          </a:endParaRPr>
        </a:p>
      </dgm:t>
    </dgm:pt>
    <dgm:pt modelId="{E6522A73-14CF-4AAE-937B-607FD68C296C}" type="parTrans" cxnId="{94FFC6F7-F671-42AC-9553-3711BBB41297}">
      <dgm:prSet/>
      <dgm:spPr/>
      <dgm:t>
        <a:bodyPr/>
        <a:lstStyle/>
        <a:p>
          <a:endParaRPr lang="en-GB"/>
        </a:p>
      </dgm:t>
    </dgm:pt>
    <dgm:pt modelId="{0BE4AF58-890C-4CF5-9373-FD4655DE14DE}" type="sibTrans" cxnId="{94FFC6F7-F671-42AC-9553-3711BBB41297}">
      <dgm:prSet/>
      <dgm:spPr/>
      <dgm:t>
        <a:bodyPr/>
        <a:lstStyle/>
        <a:p>
          <a:endParaRPr lang="en-GB"/>
        </a:p>
      </dgm:t>
    </dgm:pt>
    <dgm:pt modelId="{9BC22295-FA15-489C-910F-F21D5C84D029}">
      <dgm:prSet phldrT="[Text]" custT="1"/>
      <dgm:spPr>
        <a:solidFill>
          <a:srgbClr val="161F26"/>
        </a:solidFill>
        <a:ln>
          <a:solidFill>
            <a:srgbClr val="161F26"/>
          </a:solidFill>
        </a:ln>
      </dgm:spPr>
      <dgm:t>
        <a:bodyPr/>
        <a:lstStyle/>
        <a:p>
          <a:r>
            <a:rPr lang="en-US" sz="1200" b="0" i="0" dirty="0">
              <a:solidFill>
                <a:schemeClr val="bg1"/>
              </a:solidFill>
            </a:rPr>
            <a:t>External Wall Assessment - PAS 9980</a:t>
          </a:r>
          <a:endParaRPr lang="en-GB" sz="1200" dirty="0">
            <a:solidFill>
              <a:schemeClr val="bg1"/>
            </a:solidFill>
          </a:endParaRPr>
        </a:p>
      </dgm:t>
    </dgm:pt>
    <dgm:pt modelId="{FD0C45EA-4389-4A7B-8BB2-AB0E64DFE32D}" type="parTrans" cxnId="{EFC1EAAB-CD66-460D-87A7-4543410A2087}">
      <dgm:prSet/>
      <dgm:spPr/>
      <dgm:t>
        <a:bodyPr/>
        <a:lstStyle/>
        <a:p>
          <a:endParaRPr lang="en-GB"/>
        </a:p>
      </dgm:t>
    </dgm:pt>
    <dgm:pt modelId="{F723C5CD-E40E-47F9-922B-D330C8237119}" type="sibTrans" cxnId="{EFC1EAAB-CD66-460D-87A7-4543410A2087}">
      <dgm:prSet/>
      <dgm:spPr/>
      <dgm:t>
        <a:bodyPr/>
        <a:lstStyle/>
        <a:p>
          <a:endParaRPr lang="en-GB"/>
        </a:p>
      </dgm:t>
    </dgm:pt>
    <dgm:pt modelId="{DA14C4CB-C592-44AF-BCB0-F63CC13174FB}">
      <dgm:prSet phldrT="[Text]" custT="1"/>
      <dgm:spPr>
        <a:solidFill>
          <a:srgbClr val="41AB39"/>
        </a:solidFill>
        <a:ln>
          <a:solidFill>
            <a:srgbClr val="41AB39"/>
          </a:solidFill>
        </a:ln>
      </dgm:spPr>
      <dgm:t>
        <a:bodyPr/>
        <a:lstStyle/>
        <a:p>
          <a:pPr>
            <a:buFont typeface="+mj-lt"/>
            <a:buAutoNum type="arabicPeriod" startAt="4"/>
          </a:pPr>
          <a:r>
            <a:rPr lang="en-US" sz="1200" b="0" i="0" dirty="0">
              <a:solidFill>
                <a:schemeClr val="bg1"/>
              </a:solidFill>
            </a:rPr>
            <a:t>Fire Risk Assessment e.g. Type 4 FRA </a:t>
          </a:r>
          <a:r>
            <a:rPr lang="en-GB" sz="1200" b="0" i="0" dirty="0">
              <a:solidFill>
                <a:schemeClr val="bg1"/>
              </a:solidFill>
            </a:rPr>
            <a:t> </a:t>
          </a:r>
          <a:endParaRPr lang="en-GB" sz="1200" dirty="0">
            <a:solidFill>
              <a:schemeClr val="bg1"/>
            </a:solidFill>
          </a:endParaRPr>
        </a:p>
      </dgm:t>
    </dgm:pt>
    <dgm:pt modelId="{9EA9D686-F8EF-42F8-9ED1-D3E6B855CE32}" type="parTrans" cxnId="{0B30DD9A-00C1-442A-9CA2-C323057B359A}">
      <dgm:prSet/>
      <dgm:spPr/>
      <dgm:t>
        <a:bodyPr/>
        <a:lstStyle/>
        <a:p>
          <a:endParaRPr lang="en-GB"/>
        </a:p>
      </dgm:t>
    </dgm:pt>
    <dgm:pt modelId="{21C59976-5AF3-4BC1-9E0C-5AC620492DBF}" type="sibTrans" cxnId="{0B30DD9A-00C1-442A-9CA2-C323057B359A}">
      <dgm:prSet/>
      <dgm:spPr/>
      <dgm:t>
        <a:bodyPr/>
        <a:lstStyle/>
        <a:p>
          <a:endParaRPr lang="en-GB"/>
        </a:p>
      </dgm:t>
    </dgm:pt>
    <dgm:pt modelId="{9F198804-8F33-4206-967F-E01D58930586}">
      <dgm:prSet custT="1"/>
      <dgm:spPr>
        <a:solidFill>
          <a:srgbClr val="161F26"/>
        </a:solidFill>
        <a:ln>
          <a:solidFill>
            <a:srgbClr val="161F26"/>
          </a:solidFill>
        </a:ln>
      </dgm:spPr>
      <dgm:t>
        <a:bodyPr/>
        <a:lstStyle/>
        <a:p>
          <a:pPr>
            <a:buFont typeface="+mj-lt"/>
            <a:buAutoNum type="arabicPeriod" startAt="5"/>
          </a:pPr>
          <a:r>
            <a:rPr lang="en-US" sz="1200" b="0" i="0" dirty="0">
              <a:solidFill>
                <a:schemeClr val="bg1"/>
              </a:solidFill>
            </a:rPr>
            <a:t>Structural Appraisals </a:t>
          </a:r>
          <a:r>
            <a:rPr lang="en-GB" sz="1200" b="0" i="0" dirty="0">
              <a:solidFill>
                <a:schemeClr val="bg1"/>
              </a:solidFill>
            </a:rPr>
            <a:t> </a:t>
          </a:r>
        </a:p>
      </dgm:t>
    </dgm:pt>
    <dgm:pt modelId="{9E9E25DE-1F62-4A0F-85F3-17B72BE62833}" type="parTrans" cxnId="{599DFD38-C454-4D4C-93B8-F20BFF60B2F1}">
      <dgm:prSet/>
      <dgm:spPr/>
      <dgm:t>
        <a:bodyPr/>
        <a:lstStyle/>
        <a:p>
          <a:endParaRPr lang="en-GB"/>
        </a:p>
      </dgm:t>
    </dgm:pt>
    <dgm:pt modelId="{7F9A0E7B-2830-4EA5-8061-C28A07BD41CD}" type="sibTrans" cxnId="{599DFD38-C454-4D4C-93B8-F20BFF60B2F1}">
      <dgm:prSet/>
      <dgm:spPr/>
      <dgm:t>
        <a:bodyPr/>
        <a:lstStyle/>
        <a:p>
          <a:endParaRPr lang="en-GB"/>
        </a:p>
      </dgm:t>
    </dgm:pt>
    <dgm:pt modelId="{D1C43ECD-C6B2-46FE-AC49-2D979A34FF19}">
      <dgm:prSet custT="1"/>
      <dgm:spPr>
        <a:solidFill>
          <a:srgbClr val="41AB39"/>
        </a:solidFill>
        <a:ln>
          <a:solidFill>
            <a:srgbClr val="41AB39"/>
          </a:solidFill>
        </a:ln>
      </dgm:spPr>
      <dgm:t>
        <a:bodyPr/>
        <a:lstStyle/>
        <a:p>
          <a:pPr>
            <a:buFont typeface="+mj-lt"/>
            <a:buAutoNum type="arabicPeriod" startAt="6"/>
          </a:pPr>
          <a:r>
            <a:rPr lang="en-US" sz="1200" b="0" i="0" dirty="0">
              <a:solidFill>
                <a:schemeClr val="bg1"/>
              </a:solidFill>
            </a:rPr>
            <a:t>Building Safety Case Retained Consultancy </a:t>
          </a:r>
          <a:r>
            <a:rPr lang="en-GB" sz="1200" b="0" i="0" dirty="0">
              <a:solidFill>
                <a:schemeClr val="bg1"/>
              </a:solidFill>
            </a:rPr>
            <a:t> </a:t>
          </a:r>
        </a:p>
      </dgm:t>
    </dgm:pt>
    <dgm:pt modelId="{C550413F-F107-4A72-85D0-4E877FE059D8}" type="parTrans" cxnId="{04612C5D-CEBB-4C3A-8A16-977029010C69}">
      <dgm:prSet/>
      <dgm:spPr/>
      <dgm:t>
        <a:bodyPr/>
        <a:lstStyle/>
        <a:p>
          <a:endParaRPr lang="en-GB"/>
        </a:p>
      </dgm:t>
    </dgm:pt>
    <dgm:pt modelId="{39C038EE-58BE-429F-961D-CA4C0B88AEE0}" type="sibTrans" cxnId="{04612C5D-CEBB-4C3A-8A16-977029010C69}">
      <dgm:prSet/>
      <dgm:spPr/>
      <dgm:t>
        <a:bodyPr/>
        <a:lstStyle/>
        <a:p>
          <a:endParaRPr lang="en-GB"/>
        </a:p>
      </dgm:t>
    </dgm:pt>
    <dgm:pt modelId="{E0C271DA-860A-4FBA-B492-A9D33A560076}" type="pres">
      <dgm:prSet presAssocID="{69475F4D-0539-4135-9DB8-3A851D36674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7AEA25-3679-4F96-A9E4-8135AC60D0A5}" type="pres">
      <dgm:prSet presAssocID="{E5CEB117-D357-48B8-AB71-E8EFBCF9BC48}" presName="centerShape" presStyleLbl="node0" presStyleIdx="0" presStyleCnt="1" custScaleX="121553" custLinFactNeighborX="544" custLinFactNeighborY="-1205"/>
      <dgm:spPr/>
    </dgm:pt>
    <dgm:pt modelId="{E5732811-AD9B-4B9B-A252-D2BB7D8A2D41}" type="pres">
      <dgm:prSet presAssocID="{7021DB41-F4B1-42FC-9775-FA47CC2BC6BB}" presName="Name9" presStyleLbl="parChTrans1D2" presStyleIdx="0" presStyleCnt="6"/>
      <dgm:spPr/>
    </dgm:pt>
    <dgm:pt modelId="{4D338C66-BFA7-4E7F-A0F3-A9F8334D4E18}" type="pres">
      <dgm:prSet presAssocID="{7021DB41-F4B1-42FC-9775-FA47CC2BC6BB}" presName="connTx" presStyleLbl="parChTrans1D2" presStyleIdx="0" presStyleCnt="6"/>
      <dgm:spPr/>
    </dgm:pt>
    <dgm:pt modelId="{C0E462C0-E6D5-4CE1-AB17-463F94F88DEA}" type="pres">
      <dgm:prSet presAssocID="{1D28B184-8975-4D56-A359-64D5B1178D5A}" presName="node" presStyleLbl="node1" presStyleIdx="0" presStyleCnt="6" custScaleX="116121">
        <dgm:presLayoutVars>
          <dgm:bulletEnabled val="1"/>
        </dgm:presLayoutVars>
      </dgm:prSet>
      <dgm:spPr/>
    </dgm:pt>
    <dgm:pt modelId="{95A9336B-4E0E-455B-9C07-4885B7BFC18C}" type="pres">
      <dgm:prSet presAssocID="{E6522A73-14CF-4AAE-937B-607FD68C296C}" presName="Name9" presStyleLbl="parChTrans1D2" presStyleIdx="1" presStyleCnt="6"/>
      <dgm:spPr/>
    </dgm:pt>
    <dgm:pt modelId="{6E90BCDA-B6D2-4876-8741-1F194D25B3FA}" type="pres">
      <dgm:prSet presAssocID="{E6522A73-14CF-4AAE-937B-607FD68C296C}" presName="connTx" presStyleLbl="parChTrans1D2" presStyleIdx="1" presStyleCnt="6"/>
      <dgm:spPr/>
    </dgm:pt>
    <dgm:pt modelId="{B5B09090-A8DF-428A-8AE3-B4D0A0AAD383}" type="pres">
      <dgm:prSet presAssocID="{2574EC51-7716-41C0-A6CD-47537061E065}" presName="node" presStyleLbl="node1" presStyleIdx="1" presStyleCnt="6" custScaleX="118998">
        <dgm:presLayoutVars>
          <dgm:bulletEnabled val="1"/>
        </dgm:presLayoutVars>
      </dgm:prSet>
      <dgm:spPr/>
    </dgm:pt>
    <dgm:pt modelId="{5B39FEE1-F321-45AA-A514-B51E954ABC81}" type="pres">
      <dgm:prSet presAssocID="{FD0C45EA-4389-4A7B-8BB2-AB0E64DFE32D}" presName="Name9" presStyleLbl="parChTrans1D2" presStyleIdx="2" presStyleCnt="6"/>
      <dgm:spPr/>
    </dgm:pt>
    <dgm:pt modelId="{018E2A85-E6F9-4527-8F67-DF6C054C9372}" type="pres">
      <dgm:prSet presAssocID="{FD0C45EA-4389-4A7B-8BB2-AB0E64DFE32D}" presName="connTx" presStyleLbl="parChTrans1D2" presStyleIdx="2" presStyleCnt="6"/>
      <dgm:spPr/>
    </dgm:pt>
    <dgm:pt modelId="{684D55E6-D3D9-49D8-9FFF-7048E8893252}" type="pres">
      <dgm:prSet presAssocID="{9BC22295-FA15-489C-910F-F21D5C84D029}" presName="node" presStyleLbl="node1" presStyleIdx="2" presStyleCnt="6" custScaleX="115759">
        <dgm:presLayoutVars>
          <dgm:bulletEnabled val="1"/>
        </dgm:presLayoutVars>
      </dgm:prSet>
      <dgm:spPr/>
    </dgm:pt>
    <dgm:pt modelId="{64F0CAD6-C5FF-47A8-8BCD-DC0BB88F159A}" type="pres">
      <dgm:prSet presAssocID="{9EA9D686-F8EF-42F8-9ED1-D3E6B855CE32}" presName="Name9" presStyleLbl="parChTrans1D2" presStyleIdx="3" presStyleCnt="6"/>
      <dgm:spPr/>
    </dgm:pt>
    <dgm:pt modelId="{A79E5560-D871-48D7-9612-C9665E78237E}" type="pres">
      <dgm:prSet presAssocID="{9EA9D686-F8EF-42F8-9ED1-D3E6B855CE32}" presName="connTx" presStyleLbl="parChTrans1D2" presStyleIdx="3" presStyleCnt="6"/>
      <dgm:spPr/>
    </dgm:pt>
    <dgm:pt modelId="{91964360-4301-4D94-B291-89110F14D8A7}" type="pres">
      <dgm:prSet presAssocID="{DA14C4CB-C592-44AF-BCB0-F63CC13174FB}" presName="node" presStyleLbl="node1" presStyleIdx="3" presStyleCnt="6" custScaleX="124613">
        <dgm:presLayoutVars>
          <dgm:bulletEnabled val="1"/>
        </dgm:presLayoutVars>
      </dgm:prSet>
      <dgm:spPr/>
    </dgm:pt>
    <dgm:pt modelId="{0382EB16-D2C2-4D23-8A85-5B6135893AAD}" type="pres">
      <dgm:prSet presAssocID="{9E9E25DE-1F62-4A0F-85F3-17B72BE62833}" presName="Name9" presStyleLbl="parChTrans1D2" presStyleIdx="4" presStyleCnt="6"/>
      <dgm:spPr/>
    </dgm:pt>
    <dgm:pt modelId="{0EB32FE1-D98E-44E9-B6DC-5D234FCA0C38}" type="pres">
      <dgm:prSet presAssocID="{9E9E25DE-1F62-4A0F-85F3-17B72BE62833}" presName="connTx" presStyleLbl="parChTrans1D2" presStyleIdx="4" presStyleCnt="6"/>
      <dgm:spPr/>
    </dgm:pt>
    <dgm:pt modelId="{A487C151-67DC-4D81-985E-3E4B3F5FB900}" type="pres">
      <dgm:prSet presAssocID="{9F198804-8F33-4206-967F-E01D58930586}" presName="node" presStyleLbl="node1" presStyleIdx="4" presStyleCnt="6" custScaleX="120272">
        <dgm:presLayoutVars>
          <dgm:bulletEnabled val="1"/>
        </dgm:presLayoutVars>
      </dgm:prSet>
      <dgm:spPr/>
    </dgm:pt>
    <dgm:pt modelId="{FAB36113-05E5-4670-B883-46F8F0B6023A}" type="pres">
      <dgm:prSet presAssocID="{C550413F-F107-4A72-85D0-4E877FE059D8}" presName="Name9" presStyleLbl="parChTrans1D2" presStyleIdx="5" presStyleCnt="6"/>
      <dgm:spPr/>
    </dgm:pt>
    <dgm:pt modelId="{A1D6C950-CDA2-463A-9203-7F0141BCCBDC}" type="pres">
      <dgm:prSet presAssocID="{C550413F-F107-4A72-85D0-4E877FE059D8}" presName="connTx" presStyleLbl="parChTrans1D2" presStyleIdx="5" presStyleCnt="6"/>
      <dgm:spPr/>
    </dgm:pt>
    <dgm:pt modelId="{363F519A-A72F-4814-9615-B65DA0ACF884}" type="pres">
      <dgm:prSet presAssocID="{D1C43ECD-C6B2-46FE-AC49-2D979A34FF19}" presName="node" presStyleLbl="node1" presStyleIdx="5" presStyleCnt="6" custScaleX="117898" custRadScaleRad="104280" custRadScaleInc="-2384">
        <dgm:presLayoutVars>
          <dgm:bulletEnabled val="1"/>
        </dgm:presLayoutVars>
      </dgm:prSet>
      <dgm:spPr/>
    </dgm:pt>
  </dgm:ptLst>
  <dgm:cxnLst>
    <dgm:cxn modelId="{64489115-3A86-48F3-B21F-11648B38C430}" type="presOf" srcId="{E5CEB117-D357-48B8-AB71-E8EFBCF9BC48}" destId="{477AEA25-3679-4F96-A9E4-8135AC60D0A5}" srcOrd="0" destOrd="0" presId="urn:microsoft.com/office/officeart/2005/8/layout/radial1"/>
    <dgm:cxn modelId="{0835FF23-48BD-4C7C-BD08-2985A6452720}" type="presOf" srcId="{69475F4D-0539-4135-9DB8-3A851D366745}" destId="{E0C271DA-860A-4FBA-B492-A9D33A560076}" srcOrd="0" destOrd="0" presId="urn:microsoft.com/office/officeart/2005/8/layout/radial1"/>
    <dgm:cxn modelId="{38C31B27-5332-4DC3-9A6F-CCD2D712B845}" srcId="{69475F4D-0539-4135-9DB8-3A851D366745}" destId="{E5CEB117-D357-48B8-AB71-E8EFBCF9BC48}" srcOrd="0" destOrd="0" parTransId="{FCC7076C-67D6-4367-9047-ACCBFF532716}" sibTransId="{931B3563-605D-4C6E-B64B-E725C735E062}"/>
    <dgm:cxn modelId="{02741629-8236-47FE-B84B-C6AC5EA964F3}" type="presOf" srcId="{2574EC51-7716-41C0-A6CD-47537061E065}" destId="{B5B09090-A8DF-428A-8AE3-B4D0A0AAD383}" srcOrd="0" destOrd="0" presId="urn:microsoft.com/office/officeart/2005/8/layout/radial1"/>
    <dgm:cxn modelId="{599DFD38-C454-4D4C-93B8-F20BFF60B2F1}" srcId="{E5CEB117-D357-48B8-AB71-E8EFBCF9BC48}" destId="{9F198804-8F33-4206-967F-E01D58930586}" srcOrd="4" destOrd="0" parTransId="{9E9E25DE-1F62-4A0F-85F3-17B72BE62833}" sibTransId="{7F9A0E7B-2830-4EA5-8061-C28A07BD41CD}"/>
    <dgm:cxn modelId="{6355343C-1E78-43CB-95B2-1746BC407E05}" type="presOf" srcId="{D1C43ECD-C6B2-46FE-AC49-2D979A34FF19}" destId="{363F519A-A72F-4814-9615-B65DA0ACF884}" srcOrd="0" destOrd="0" presId="urn:microsoft.com/office/officeart/2005/8/layout/radial1"/>
    <dgm:cxn modelId="{04612C5D-CEBB-4C3A-8A16-977029010C69}" srcId="{E5CEB117-D357-48B8-AB71-E8EFBCF9BC48}" destId="{D1C43ECD-C6B2-46FE-AC49-2D979A34FF19}" srcOrd="5" destOrd="0" parTransId="{C550413F-F107-4A72-85D0-4E877FE059D8}" sibTransId="{39C038EE-58BE-429F-961D-CA4C0B88AEE0}"/>
    <dgm:cxn modelId="{AC117E41-1835-4FF1-AE47-A5FC75B297F7}" type="presOf" srcId="{C550413F-F107-4A72-85D0-4E877FE059D8}" destId="{FAB36113-05E5-4670-B883-46F8F0B6023A}" srcOrd="0" destOrd="0" presId="urn:microsoft.com/office/officeart/2005/8/layout/radial1"/>
    <dgm:cxn modelId="{88E5654A-03AE-4DAC-B79F-91E56A1D446E}" type="presOf" srcId="{E6522A73-14CF-4AAE-937B-607FD68C296C}" destId="{95A9336B-4E0E-455B-9C07-4885B7BFC18C}" srcOrd="0" destOrd="0" presId="urn:microsoft.com/office/officeart/2005/8/layout/radial1"/>
    <dgm:cxn modelId="{1989174B-63B3-43A5-BB40-CDF433630FCC}" type="presOf" srcId="{7021DB41-F4B1-42FC-9775-FA47CC2BC6BB}" destId="{4D338C66-BFA7-4E7F-A0F3-A9F8334D4E18}" srcOrd="1" destOrd="0" presId="urn:microsoft.com/office/officeart/2005/8/layout/radial1"/>
    <dgm:cxn modelId="{A8ED2D4E-8DE2-40F3-A002-66DFDC825AC0}" type="presOf" srcId="{9F198804-8F33-4206-967F-E01D58930586}" destId="{A487C151-67DC-4D81-985E-3E4B3F5FB900}" srcOrd="0" destOrd="0" presId="urn:microsoft.com/office/officeart/2005/8/layout/radial1"/>
    <dgm:cxn modelId="{8D01DE76-5F6B-49EF-A634-8C4BD7627B21}" type="presOf" srcId="{E6522A73-14CF-4AAE-937B-607FD68C296C}" destId="{6E90BCDA-B6D2-4876-8741-1F194D25B3FA}" srcOrd="1" destOrd="0" presId="urn:microsoft.com/office/officeart/2005/8/layout/radial1"/>
    <dgm:cxn modelId="{15087E85-07B4-4846-A015-E176341885D7}" type="presOf" srcId="{FD0C45EA-4389-4A7B-8BB2-AB0E64DFE32D}" destId="{018E2A85-E6F9-4527-8F67-DF6C054C9372}" srcOrd="1" destOrd="0" presId="urn:microsoft.com/office/officeart/2005/8/layout/radial1"/>
    <dgm:cxn modelId="{F615AE92-562D-455D-8E40-7E1B6A3B408A}" type="presOf" srcId="{C550413F-F107-4A72-85D0-4E877FE059D8}" destId="{A1D6C950-CDA2-463A-9203-7F0141BCCBDC}" srcOrd="1" destOrd="0" presId="urn:microsoft.com/office/officeart/2005/8/layout/radial1"/>
    <dgm:cxn modelId="{A1A45D93-713B-47C1-89F0-2CC362A3E89C}" type="presOf" srcId="{9EA9D686-F8EF-42F8-9ED1-D3E6B855CE32}" destId="{64F0CAD6-C5FF-47A8-8BCD-DC0BB88F159A}" srcOrd="0" destOrd="0" presId="urn:microsoft.com/office/officeart/2005/8/layout/radial1"/>
    <dgm:cxn modelId="{0B30DD9A-00C1-442A-9CA2-C323057B359A}" srcId="{E5CEB117-D357-48B8-AB71-E8EFBCF9BC48}" destId="{DA14C4CB-C592-44AF-BCB0-F63CC13174FB}" srcOrd="3" destOrd="0" parTransId="{9EA9D686-F8EF-42F8-9ED1-D3E6B855CE32}" sibTransId="{21C59976-5AF3-4BC1-9E0C-5AC620492DBF}"/>
    <dgm:cxn modelId="{EFC1EAAB-CD66-460D-87A7-4543410A2087}" srcId="{E5CEB117-D357-48B8-AB71-E8EFBCF9BC48}" destId="{9BC22295-FA15-489C-910F-F21D5C84D029}" srcOrd="2" destOrd="0" parTransId="{FD0C45EA-4389-4A7B-8BB2-AB0E64DFE32D}" sibTransId="{F723C5CD-E40E-47F9-922B-D330C8237119}"/>
    <dgm:cxn modelId="{60D7E9BC-3EFA-4C4F-9A44-C7C5CE5C6F69}" srcId="{E5CEB117-D357-48B8-AB71-E8EFBCF9BC48}" destId="{1D28B184-8975-4D56-A359-64D5B1178D5A}" srcOrd="0" destOrd="0" parTransId="{7021DB41-F4B1-42FC-9775-FA47CC2BC6BB}" sibTransId="{6D4C7089-74A4-42DA-9D26-BE004BE5EB81}"/>
    <dgm:cxn modelId="{436652C9-F8EF-426B-9102-5BBDDA736547}" type="presOf" srcId="{9E9E25DE-1F62-4A0F-85F3-17B72BE62833}" destId="{0382EB16-D2C2-4D23-8A85-5B6135893AAD}" srcOrd="0" destOrd="0" presId="urn:microsoft.com/office/officeart/2005/8/layout/radial1"/>
    <dgm:cxn modelId="{241CA4D1-3B88-416F-AA95-6E23D8C42CAB}" type="presOf" srcId="{DA14C4CB-C592-44AF-BCB0-F63CC13174FB}" destId="{91964360-4301-4D94-B291-89110F14D8A7}" srcOrd="0" destOrd="0" presId="urn:microsoft.com/office/officeart/2005/8/layout/radial1"/>
    <dgm:cxn modelId="{41F405D7-DD34-4226-9FB2-B5517BA5E6F3}" type="presOf" srcId="{9E9E25DE-1F62-4A0F-85F3-17B72BE62833}" destId="{0EB32FE1-D98E-44E9-B6DC-5D234FCA0C38}" srcOrd="1" destOrd="0" presId="urn:microsoft.com/office/officeart/2005/8/layout/radial1"/>
    <dgm:cxn modelId="{C23846DC-04D7-4540-839F-BC1E67148A8A}" type="presOf" srcId="{7021DB41-F4B1-42FC-9775-FA47CC2BC6BB}" destId="{E5732811-AD9B-4B9B-A252-D2BB7D8A2D41}" srcOrd="0" destOrd="0" presId="urn:microsoft.com/office/officeart/2005/8/layout/radial1"/>
    <dgm:cxn modelId="{1CC8C2E7-4693-4012-96DF-7F76262324ED}" type="presOf" srcId="{1D28B184-8975-4D56-A359-64D5B1178D5A}" destId="{C0E462C0-E6D5-4CE1-AB17-463F94F88DEA}" srcOrd="0" destOrd="0" presId="urn:microsoft.com/office/officeart/2005/8/layout/radial1"/>
    <dgm:cxn modelId="{94FFC6F7-F671-42AC-9553-3711BBB41297}" srcId="{E5CEB117-D357-48B8-AB71-E8EFBCF9BC48}" destId="{2574EC51-7716-41C0-A6CD-47537061E065}" srcOrd="1" destOrd="0" parTransId="{E6522A73-14CF-4AAE-937B-607FD68C296C}" sibTransId="{0BE4AF58-890C-4CF5-9373-FD4655DE14DE}"/>
    <dgm:cxn modelId="{AFA4BDFB-EF6A-41DB-96DF-E61D1D0D1BF6}" type="presOf" srcId="{FD0C45EA-4389-4A7B-8BB2-AB0E64DFE32D}" destId="{5B39FEE1-F321-45AA-A514-B51E954ABC81}" srcOrd="0" destOrd="0" presId="urn:microsoft.com/office/officeart/2005/8/layout/radial1"/>
    <dgm:cxn modelId="{281308FF-3490-4086-981B-B838D60D5CE7}" type="presOf" srcId="{9BC22295-FA15-489C-910F-F21D5C84D029}" destId="{684D55E6-D3D9-49D8-9FFF-7048E8893252}" srcOrd="0" destOrd="0" presId="urn:microsoft.com/office/officeart/2005/8/layout/radial1"/>
    <dgm:cxn modelId="{79AB79FF-14FF-4A11-9E7D-82D8E0BBBECE}" type="presOf" srcId="{9EA9D686-F8EF-42F8-9ED1-D3E6B855CE32}" destId="{A79E5560-D871-48D7-9612-C9665E78237E}" srcOrd="1" destOrd="0" presId="urn:microsoft.com/office/officeart/2005/8/layout/radial1"/>
    <dgm:cxn modelId="{5973F3E4-D5B8-4CEB-9A81-7A0A9BA5CE92}" type="presParOf" srcId="{E0C271DA-860A-4FBA-B492-A9D33A560076}" destId="{477AEA25-3679-4F96-A9E4-8135AC60D0A5}" srcOrd="0" destOrd="0" presId="urn:microsoft.com/office/officeart/2005/8/layout/radial1"/>
    <dgm:cxn modelId="{E2600AF8-D141-4CF5-A2B4-F66AC22CE14F}" type="presParOf" srcId="{E0C271DA-860A-4FBA-B492-A9D33A560076}" destId="{E5732811-AD9B-4B9B-A252-D2BB7D8A2D41}" srcOrd="1" destOrd="0" presId="urn:microsoft.com/office/officeart/2005/8/layout/radial1"/>
    <dgm:cxn modelId="{6B9076FC-1348-4367-ADFB-73980F56DE66}" type="presParOf" srcId="{E5732811-AD9B-4B9B-A252-D2BB7D8A2D41}" destId="{4D338C66-BFA7-4E7F-A0F3-A9F8334D4E18}" srcOrd="0" destOrd="0" presId="urn:microsoft.com/office/officeart/2005/8/layout/radial1"/>
    <dgm:cxn modelId="{78B5764C-D46C-4051-B0C5-C94CFB894166}" type="presParOf" srcId="{E0C271DA-860A-4FBA-B492-A9D33A560076}" destId="{C0E462C0-E6D5-4CE1-AB17-463F94F88DEA}" srcOrd="2" destOrd="0" presId="urn:microsoft.com/office/officeart/2005/8/layout/radial1"/>
    <dgm:cxn modelId="{A094CEA4-60EE-4480-8E2B-31C8333845ED}" type="presParOf" srcId="{E0C271DA-860A-4FBA-B492-A9D33A560076}" destId="{95A9336B-4E0E-455B-9C07-4885B7BFC18C}" srcOrd="3" destOrd="0" presId="urn:microsoft.com/office/officeart/2005/8/layout/radial1"/>
    <dgm:cxn modelId="{CC596A48-B2EC-465F-BA73-3D22DA513AB8}" type="presParOf" srcId="{95A9336B-4E0E-455B-9C07-4885B7BFC18C}" destId="{6E90BCDA-B6D2-4876-8741-1F194D25B3FA}" srcOrd="0" destOrd="0" presId="urn:microsoft.com/office/officeart/2005/8/layout/radial1"/>
    <dgm:cxn modelId="{966C1ABA-3DCE-4355-9484-D11EE96495EF}" type="presParOf" srcId="{E0C271DA-860A-4FBA-B492-A9D33A560076}" destId="{B5B09090-A8DF-428A-8AE3-B4D0A0AAD383}" srcOrd="4" destOrd="0" presId="urn:microsoft.com/office/officeart/2005/8/layout/radial1"/>
    <dgm:cxn modelId="{96CF7E26-3F23-4371-B514-124B56F1EAA5}" type="presParOf" srcId="{E0C271DA-860A-4FBA-B492-A9D33A560076}" destId="{5B39FEE1-F321-45AA-A514-B51E954ABC81}" srcOrd="5" destOrd="0" presId="urn:microsoft.com/office/officeart/2005/8/layout/radial1"/>
    <dgm:cxn modelId="{C1ACBE6E-9623-4DBD-9E10-B738E8730565}" type="presParOf" srcId="{5B39FEE1-F321-45AA-A514-B51E954ABC81}" destId="{018E2A85-E6F9-4527-8F67-DF6C054C9372}" srcOrd="0" destOrd="0" presId="urn:microsoft.com/office/officeart/2005/8/layout/radial1"/>
    <dgm:cxn modelId="{6B9D9AD1-AE03-476D-8506-ACF672B76394}" type="presParOf" srcId="{E0C271DA-860A-4FBA-B492-A9D33A560076}" destId="{684D55E6-D3D9-49D8-9FFF-7048E8893252}" srcOrd="6" destOrd="0" presId="urn:microsoft.com/office/officeart/2005/8/layout/radial1"/>
    <dgm:cxn modelId="{D4A215B9-1E4F-44D5-AF30-404F2925E2DA}" type="presParOf" srcId="{E0C271DA-860A-4FBA-B492-A9D33A560076}" destId="{64F0CAD6-C5FF-47A8-8BCD-DC0BB88F159A}" srcOrd="7" destOrd="0" presId="urn:microsoft.com/office/officeart/2005/8/layout/radial1"/>
    <dgm:cxn modelId="{34940BA2-E31F-427D-A20A-9BAD00730F27}" type="presParOf" srcId="{64F0CAD6-C5FF-47A8-8BCD-DC0BB88F159A}" destId="{A79E5560-D871-48D7-9612-C9665E78237E}" srcOrd="0" destOrd="0" presId="urn:microsoft.com/office/officeart/2005/8/layout/radial1"/>
    <dgm:cxn modelId="{729A7FCE-3BE6-487A-AC59-096A3CE09BFE}" type="presParOf" srcId="{E0C271DA-860A-4FBA-B492-A9D33A560076}" destId="{91964360-4301-4D94-B291-89110F14D8A7}" srcOrd="8" destOrd="0" presId="urn:microsoft.com/office/officeart/2005/8/layout/radial1"/>
    <dgm:cxn modelId="{BD1E38EF-62D8-4535-B8F0-F08C87120688}" type="presParOf" srcId="{E0C271DA-860A-4FBA-B492-A9D33A560076}" destId="{0382EB16-D2C2-4D23-8A85-5B6135893AAD}" srcOrd="9" destOrd="0" presId="urn:microsoft.com/office/officeart/2005/8/layout/radial1"/>
    <dgm:cxn modelId="{49F38191-48AD-45F2-9106-820313308E6F}" type="presParOf" srcId="{0382EB16-D2C2-4D23-8A85-5B6135893AAD}" destId="{0EB32FE1-D98E-44E9-B6DC-5D234FCA0C38}" srcOrd="0" destOrd="0" presId="urn:microsoft.com/office/officeart/2005/8/layout/radial1"/>
    <dgm:cxn modelId="{A19C031F-3C2B-4ACA-AA24-86C4261F7C61}" type="presParOf" srcId="{E0C271DA-860A-4FBA-B492-A9D33A560076}" destId="{A487C151-67DC-4D81-985E-3E4B3F5FB900}" srcOrd="10" destOrd="0" presId="urn:microsoft.com/office/officeart/2005/8/layout/radial1"/>
    <dgm:cxn modelId="{3D4C2E6E-FFFD-4482-8804-6E3B48A43ADF}" type="presParOf" srcId="{E0C271DA-860A-4FBA-B492-A9D33A560076}" destId="{FAB36113-05E5-4670-B883-46F8F0B6023A}" srcOrd="11" destOrd="0" presId="urn:microsoft.com/office/officeart/2005/8/layout/radial1"/>
    <dgm:cxn modelId="{B52B3F9C-0FA1-44B3-86F0-B5B828A73B69}" type="presParOf" srcId="{FAB36113-05E5-4670-B883-46F8F0B6023A}" destId="{A1D6C950-CDA2-463A-9203-7F0141BCCBDC}" srcOrd="0" destOrd="0" presId="urn:microsoft.com/office/officeart/2005/8/layout/radial1"/>
    <dgm:cxn modelId="{9528EF91-5C1C-4032-AFBF-DE677AAB2E4A}" type="presParOf" srcId="{E0C271DA-860A-4FBA-B492-A9D33A560076}" destId="{363F519A-A72F-4814-9615-B65DA0ACF88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4A061-EA45-4750-9133-9A892ADE56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B60B355-844F-4A5B-934A-E36DBA1E1D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Getting started now with Building the Supporting Information</a:t>
          </a:r>
        </a:p>
      </dgm:t>
    </dgm:pt>
    <dgm:pt modelId="{E47A8A88-7687-4F27-A2BB-15CAAA52382A}" type="parTrans" cxnId="{D85DDBAA-C5D3-4C37-B460-41BB16BAF4AA}">
      <dgm:prSet/>
      <dgm:spPr/>
      <dgm:t>
        <a:bodyPr/>
        <a:lstStyle/>
        <a:p>
          <a:endParaRPr lang="en-US"/>
        </a:p>
      </dgm:t>
    </dgm:pt>
    <dgm:pt modelId="{C2F07C10-2DED-4643-90C6-771EC39F8C1F}" type="sibTrans" cxnId="{D85DDBAA-C5D3-4C37-B460-41BB16BAF4AA}">
      <dgm:prSet/>
      <dgm:spPr/>
      <dgm:t>
        <a:bodyPr/>
        <a:lstStyle/>
        <a:p>
          <a:endParaRPr lang="en-US"/>
        </a:p>
      </dgm:t>
    </dgm:pt>
    <dgm:pt modelId="{B840C308-8F76-4983-9072-875555B4D4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Risks Associated with Old and Inaccurate Information for the Safety Cases</a:t>
          </a:r>
          <a:r>
            <a:rPr lang="en-US" sz="1600" dirty="0"/>
            <a:t>.</a:t>
          </a:r>
        </a:p>
      </dgm:t>
    </dgm:pt>
    <dgm:pt modelId="{D14D77E8-1510-41BD-945B-D38591793BD6}" type="parTrans" cxnId="{E73E8B9D-C727-4614-83D1-D74E540ACA18}">
      <dgm:prSet/>
      <dgm:spPr/>
      <dgm:t>
        <a:bodyPr/>
        <a:lstStyle/>
        <a:p>
          <a:endParaRPr lang="en-US"/>
        </a:p>
      </dgm:t>
    </dgm:pt>
    <dgm:pt modelId="{D3D37D2A-D3D4-48A7-B46F-2D3BFFCA4FE4}" type="sibTrans" cxnId="{E73E8B9D-C727-4614-83D1-D74E540ACA18}">
      <dgm:prSet/>
      <dgm:spPr/>
      <dgm:t>
        <a:bodyPr/>
        <a:lstStyle/>
        <a:p>
          <a:endParaRPr lang="en-US"/>
        </a:p>
      </dgm:t>
    </dgm:pt>
    <dgm:pt modelId="{B384C803-3680-466E-B92E-F7B93232E4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Not Focusing on just High Rise </a:t>
          </a:r>
        </a:p>
      </dgm:t>
    </dgm:pt>
    <dgm:pt modelId="{C85D15E0-462A-4303-B650-360E30A684A0}" type="parTrans" cxnId="{CAB04A9A-F73D-45A3-ADF4-69137E1884AD}">
      <dgm:prSet/>
      <dgm:spPr/>
      <dgm:t>
        <a:bodyPr/>
        <a:lstStyle/>
        <a:p>
          <a:endParaRPr lang="en-US"/>
        </a:p>
      </dgm:t>
    </dgm:pt>
    <dgm:pt modelId="{E1063BC8-334E-4F34-A1CE-6575CB7A6C72}" type="sibTrans" cxnId="{CAB04A9A-F73D-45A3-ADF4-69137E1884AD}">
      <dgm:prSet/>
      <dgm:spPr/>
      <dgm:t>
        <a:bodyPr/>
        <a:lstStyle/>
        <a:p>
          <a:endParaRPr lang="en-US"/>
        </a:p>
      </dgm:t>
    </dgm:pt>
    <dgm:pt modelId="{6EEF02A5-BCA1-482F-A38F-B42802AA32A6}" type="pres">
      <dgm:prSet presAssocID="{A284A061-EA45-4750-9133-9A892ADE5642}" presName="root" presStyleCnt="0">
        <dgm:presLayoutVars>
          <dgm:dir/>
          <dgm:resizeHandles val="exact"/>
        </dgm:presLayoutVars>
      </dgm:prSet>
      <dgm:spPr/>
    </dgm:pt>
    <dgm:pt modelId="{8C5701EB-4A94-4B95-A838-178FD68B48DB}" type="pres">
      <dgm:prSet presAssocID="{8B60B355-844F-4A5B-934A-E36DBA1E1D2E}" presName="compNode" presStyleCnt="0"/>
      <dgm:spPr/>
    </dgm:pt>
    <dgm:pt modelId="{82DF6E14-2819-43C4-A712-F843E195B91F}" type="pres">
      <dgm:prSet presAssocID="{8B60B355-844F-4A5B-934A-E36DBA1E1D2E}" presName="bgRect" presStyleLbl="bgShp" presStyleIdx="0" presStyleCnt="3" custLinFactNeighborX="-10177" custLinFactNeighborY="-8782"/>
      <dgm:spPr/>
    </dgm:pt>
    <dgm:pt modelId="{8ACD5B88-5079-4DB8-A6D6-D1789145E421}" type="pres">
      <dgm:prSet presAssocID="{8B60B355-844F-4A5B-934A-E36DBA1E1D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61A21721-BE84-42F4-B16E-CA8BA0D2A20E}" type="pres">
      <dgm:prSet presAssocID="{8B60B355-844F-4A5B-934A-E36DBA1E1D2E}" presName="spaceRect" presStyleCnt="0"/>
      <dgm:spPr/>
    </dgm:pt>
    <dgm:pt modelId="{4333BB39-250F-42A8-ABA3-5C9EDC5B5E47}" type="pres">
      <dgm:prSet presAssocID="{8B60B355-844F-4A5B-934A-E36DBA1E1D2E}" presName="parTx" presStyleLbl="revTx" presStyleIdx="0" presStyleCnt="3">
        <dgm:presLayoutVars>
          <dgm:chMax val="0"/>
          <dgm:chPref val="0"/>
        </dgm:presLayoutVars>
      </dgm:prSet>
      <dgm:spPr/>
    </dgm:pt>
    <dgm:pt modelId="{49F893BD-B847-48A0-9536-11C7831AB489}" type="pres">
      <dgm:prSet presAssocID="{C2F07C10-2DED-4643-90C6-771EC39F8C1F}" presName="sibTrans" presStyleCnt="0"/>
      <dgm:spPr/>
    </dgm:pt>
    <dgm:pt modelId="{477C6784-9E05-4602-A799-5E70ED99E180}" type="pres">
      <dgm:prSet presAssocID="{B840C308-8F76-4983-9072-875555B4D493}" presName="compNode" presStyleCnt="0"/>
      <dgm:spPr/>
    </dgm:pt>
    <dgm:pt modelId="{6FE714EF-245F-4F2A-B559-ED394D87C6DC}" type="pres">
      <dgm:prSet presAssocID="{B840C308-8F76-4983-9072-875555B4D493}" presName="bgRect" presStyleLbl="bgShp" presStyleIdx="1" presStyleCnt="3"/>
      <dgm:spPr/>
    </dgm:pt>
    <dgm:pt modelId="{FF1614B2-E6E0-468C-AC64-34F2B112D5A8}" type="pres">
      <dgm:prSet presAssocID="{B840C308-8F76-4983-9072-875555B4D4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DCB50CD5-CE46-4EE3-BDB8-3082ED74C1D1}" type="pres">
      <dgm:prSet presAssocID="{B840C308-8F76-4983-9072-875555B4D493}" presName="spaceRect" presStyleCnt="0"/>
      <dgm:spPr/>
    </dgm:pt>
    <dgm:pt modelId="{0890C635-1C5A-4BD4-9355-E13473DBC04A}" type="pres">
      <dgm:prSet presAssocID="{B840C308-8F76-4983-9072-875555B4D493}" presName="parTx" presStyleLbl="revTx" presStyleIdx="1" presStyleCnt="3">
        <dgm:presLayoutVars>
          <dgm:chMax val="0"/>
          <dgm:chPref val="0"/>
        </dgm:presLayoutVars>
      </dgm:prSet>
      <dgm:spPr/>
    </dgm:pt>
    <dgm:pt modelId="{F1018BD0-5F98-419A-80A9-39E23DE097D6}" type="pres">
      <dgm:prSet presAssocID="{D3D37D2A-D3D4-48A7-B46F-2D3BFFCA4FE4}" presName="sibTrans" presStyleCnt="0"/>
      <dgm:spPr/>
    </dgm:pt>
    <dgm:pt modelId="{B448AB0D-70CC-47B5-9129-32D6A9753381}" type="pres">
      <dgm:prSet presAssocID="{B384C803-3680-466E-B92E-F7B93232E4F1}" presName="compNode" presStyleCnt="0"/>
      <dgm:spPr/>
    </dgm:pt>
    <dgm:pt modelId="{B3029E26-B41F-4EF1-9431-6A27891F70FB}" type="pres">
      <dgm:prSet presAssocID="{B384C803-3680-466E-B92E-F7B93232E4F1}" presName="bgRect" presStyleLbl="bgShp" presStyleIdx="2" presStyleCnt="3" custLinFactNeighborX="100" custLinFactNeighborY="-4402"/>
      <dgm:spPr/>
    </dgm:pt>
    <dgm:pt modelId="{977E9C9A-457E-4EDD-8273-FE7F0159D3BD}" type="pres">
      <dgm:prSet presAssocID="{B384C803-3680-466E-B92E-F7B93232E4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7B3B4BC0-21A4-4589-A002-78425BDA4040}" type="pres">
      <dgm:prSet presAssocID="{B384C803-3680-466E-B92E-F7B93232E4F1}" presName="spaceRect" presStyleCnt="0"/>
      <dgm:spPr/>
    </dgm:pt>
    <dgm:pt modelId="{E26C4DDB-B5B0-4785-9382-DE75B85D7494}" type="pres">
      <dgm:prSet presAssocID="{B384C803-3680-466E-B92E-F7B93232E4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0B5741A-0F92-4C04-8155-D7E743CFC1E2}" type="presOf" srcId="{A284A061-EA45-4750-9133-9A892ADE5642}" destId="{6EEF02A5-BCA1-482F-A38F-B42802AA32A6}" srcOrd="0" destOrd="0" presId="urn:microsoft.com/office/officeart/2018/2/layout/IconVerticalSolidList"/>
    <dgm:cxn modelId="{0725775F-4408-43E1-9566-BBA827CBE12B}" type="presOf" srcId="{B384C803-3680-466E-B92E-F7B93232E4F1}" destId="{E26C4DDB-B5B0-4785-9382-DE75B85D7494}" srcOrd="0" destOrd="0" presId="urn:microsoft.com/office/officeart/2018/2/layout/IconVerticalSolidList"/>
    <dgm:cxn modelId="{CAB04A9A-F73D-45A3-ADF4-69137E1884AD}" srcId="{A284A061-EA45-4750-9133-9A892ADE5642}" destId="{B384C803-3680-466E-B92E-F7B93232E4F1}" srcOrd="2" destOrd="0" parTransId="{C85D15E0-462A-4303-B650-360E30A684A0}" sibTransId="{E1063BC8-334E-4F34-A1CE-6575CB7A6C72}"/>
    <dgm:cxn modelId="{E73E8B9D-C727-4614-83D1-D74E540ACA18}" srcId="{A284A061-EA45-4750-9133-9A892ADE5642}" destId="{B840C308-8F76-4983-9072-875555B4D493}" srcOrd="1" destOrd="0" parTransId="{D14D77E8-1510-41BD-945B-D38591793BD6}" sibTransId="{D3D37D2A-D3D4-48A7-B46F-2D3BFFCA4FE4}"/>
    <dgm:cxn modelId="{D85DDBAA-C5D3-4C37-B460-41BB16BAF4AA}" srcId="{A284A061-EA45-4750-9133-9A892ADE5642}" destId="{8B60B355-844F-4A5B-934A-E36DBA1E1D2E}" srcOrd="0" destOrd="0" parTransId="{E47A8A88-7687-4F27-A2BB-15CAAA52382A}" sibTransId="{C2F07C10-2DED-4643-90C6-771EC39F8C1F}"/>
    <dgm:cxn modelId="{C0830DD8-8A60-4707-9240-538F9DC507A9}" type="presOf" srcId="{8B60B355-844F-4A5B-934A-E36DBA1E1D2E}" destId="{4333BB39-250F-42A8-ABA3-5C9EDC5B5E47}" srcOrd="0" destOrd="0" presId="urn:microsoft.com/office/officeart/2018/2/layout/IconVerticalSolidList"/>
    <dgm:cxn modelId="{9B82A3FE-3DE5-4F61-8873-44DA1B9F1818}" type="presOf" srcId="{B840C308-8F76-4983-9072-875555B4D493}" destId="{0890C635-1C5A-4BD4-9355-E13473DBC04A}" srcOrd="0" destOrd="0" presId="urn:microsoft.com/office/officeart/2018/2/layout/IconVerticalSolidList"/>
    <dgm:cxn modelId="{D4EE1361-FBDA-4F66-A875-C353BEA9B367}" type="presParOf" srcId="{6EEF02A5-BCA1-482F-A38F-B42802AA32A6}" destId="{8C5701EB-4A94-4B95-A838-178FD68B48DB}" srcOrd="0" destOrd="0" presId="urn:microsoft.com/office/officeart/2018/2/layout/IconVerticalSolidList"/>
    <dgm:cxn modelId="{403E05C7-580B-4829-8C1B-43F42EA48233}" type="presParOf" srcId="{8C5701EB-4A94-4B95-A838-178FD68B48DB}" destId="{82DF6E14-2819-43C4-A712-F843E195B91F}" srcOrd="0" destOrd="0" presId="urn:microsoft.com/office/officeart/2018/2/layout/IconVerticalSolidList"/>
    <dgm:cxn modelId="{75570FD3-8257-4A1B-BFF3-32236867B15B}" type="presParOf" srcId="{8C5701EB-4A94-4B95-A838-178FD68B48DB}" destId="{8ACD5B88-5079-4DB8-A6D6-D1789145E421}" srcOrd="1" destOrd="0" presId="urn:microsoft.com/office/officeart/2018/2/layout/IconVerticalSolidList"/>
    <dgm:cxn modelId="{4055C649-7638-4549-B574-2A0F004D870F}" type="presParOf" srcId="{8C5701EB-4A94-4B95-A838-178FD68B48DB}" destId="{61A21721-BE84-42F4-B16E-CA8BA0D2A20E}" srcOrd="2" destOrd="0" presId="urn:microsoft.com/office/officeart/2018/2/layout/IconVerticalSolidList"/>
    <dgm:cxn modelId="{0D0799F9-B955-489D-A48C-D342036A1F83}" type="presParOf" srcId="{8C5701EB-4A94-4B95-A838-178FD68B48DB}" destId="{4333BB39-250F-42A8-ABA3-5C9EDC5B5E47}" srcOrd="3" destOrd="0" presId="urn:microsoft.com/office/officeart/2018/2/layout/IconVerticalSolidList"/>
    <dgm:cxn modelId="{F948DEF1-4700-4110-9EB5-E0248964575F}" type="presParOf" srcId="{6EEF02A5-BCA1-482F-A38F-B42802AA32A6}" destId="{49F893BD-B847-48A0-9536-11C7831AB489}" srcOrd="1" destOrd="0" presId="urn:microsoft.com/office/officeart/2018/2/layout/IconVerticalSolidList"/>
    <dgm:cxn modelId="{FED3454D-2B4B-4066-9059-EAAEB8440C70}" type="presParOf" srcId="{6EEF02A5-BCA1-482F-A38F-B42802AA32A6}" destId="{477C6784-9E05-4602-A799-5E70ED99E180}" srcOrd="2" destOrd="0" presId="urn:microsoft.com/office/officeart/2018/2/layout/IconVerticalSolidList"/>
    <dgm:cxn modelId="{23D329A7-76EC-4718-BDD5-7EA0FD073679}" type="presParOf" srcId="{477C6784-9E05-4602-A799-5E70ED99E180}" destId="{6FE714EF-245F-4F2A-B559-ED394D87C6DC}" srcOrd="0" destOrd="0" presId="urn:microsoft.com/office/officeart/2018/2/layout/IconVerticalSolidList"/>
    <dgm:cxn modelId="{774CC0BD-936C-4C0C-B92E-0B12F1023B76}" type="presParOf" srcId="{477C6784-9E05-4602-A799-5E70ED99E180}" destId="{FF1614B2-E6E0-468C-AC64-34F2B112D5A8}" srcOrd="1" destOrd="0" presId="urn:microsoft.com/office/officeart/2018/2/layout/IconVerticalSolidList"/>
    <dgm:cxn modelId="{47D2DD25-4864-4692-84B4-359B6EF88493}" type="presParOf" srcId="{477C6784-9E05-4602-A799-5E70ED99E180}" destId="{DCB50CD5-CE46-4EE3-BDB8-3082ED74C1D1}" srcOrd="2" destOrd="0" presId="urn:microsoft.com/office/officeart/2018/2/layout/IconVerticalSolidList"/>
    <dgm:cxn modelId="{F5D85B60-6F2F-4D71-B865-0D28AACCB125}" type="presParOf" srcId="{477C6784-9E05-4602-A799-5E70ED99E180}" destId="{0890C635-1C5A-4BD4-9355-E13473DBC04A}" srcOrd="3" destOrd="0" presId="urn:microsoft.com/office/officeart/2018/2/layout/IconVerticalSolidList"/>
    <dgm:cxn modelId="{D5E62F8B-E915-4FA9-8DE7-19B8FE9ED1B0}" type="presParOf" srcId="{6EEF02A5-BCA1-482F-A38F-B42802AA32A6}" destId="{F1018BD0-5F98-419A-80A9-39E23DE097D6}" srcOrd="3" destOrd="0" presId="urn:microsoft.com/office/officeart/2018/2/layout/IconVerticalSolidList"/>
    <dgm:cxn modelId="{EFB9232C-D30B-4186-953C-DC822F7FA018}" type="presParOf" srcId="{6EEF02A5-BCA1-482F-A38F-B42802AA32A6}" destId="{B448AB0D-70CC-47B5-9129-32D6A9753381}" srcOrd="4" destOrd="0" presId="urn:microsoft.com/office/officeart/2018/2/layout/IconVerticalSolidList"/>
    <dgm:cxn modelId="{4883D2B8-6F6C-4E47-8A50-96FE49601C75}" type="presParOf" srcId="{B448AB0D-70CC-47B5-9129-32D6A9753381}" destId="{B3029E26-B41F-4EF1-9431-6A27891F70FB}" srcOrd="0" destOrd="0" presId="urn:microsoft.com/office/officeart/2018/2/layout/IconVerticalSolidList"/>
    <dgm:cxn modelId="{BF4B5C4B-6C59-4C24-9124-60CA65263E67}" type="presParOf" srcId="{B448AB0D-70CC-47B5-9129-32D6A9753381}" destId="{977E9C9A-457E-4EDD-8273-FE7F0159D3BD}" srcOrd="1" destOrd="0" presId="urn:microsoft.com/office/officeart/2018/2/layout/IconVerticalSolidList"/>
    <dgm:cxn modelId="{C70B1186-A273-4A99-A049-3E5C3DCF6F2E}" type="presParOf" srcId="{B448AB0D-70CC-47B5-9129-32D6A9753381}" destId="{7B3B4BC0-21A4-4589-A002-78425BDA4040}" srcOrd="2" destOrd="0" presId="urn:microsoft.com/office/officeart/2018/2/layout/IconVerticalSolidList"/>
    <dgm:cxn modelId="{59223BCA-3395-46AC-84F9-36C963933012}" type="presParOf" srcId="{B448AB0D-70CC-47B5-9129-32D6A9753381}" destId="{E26C4DDB-B5B0-4785-9382-DE75B85D74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4A061-EA45-4750-9133-9A892ADE56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EEF02A5-BCA1-482F-A38F-B42802AA32A6}" type="pres">
      <dgm:prSet presAssocID="{A284A061-EA45-4750-9133-9A892ADE5642}" presName="root" presStyleCnt="0">
        <dgm:presLayoutVars>
          <dgm:dir/>
          <dgm:resizeHandles val="exact"/>
        </dgm:presLayoutVars>
      </dgm:prSet>
      <dgm:spPr/>
    </dgm:pt>
  </dgm:ptLst>
  <dgm:cxnLst>
    <dgm:cxn modelId="{B0B5741A-0F92-4C04-8155-D7E743CFC1E2}" type="presOf" srcId="{A284A061-EA45-4750-9133-9A892ADE5642}" destId="{6EEF02A5-BCA1-482F-A38F-B42802AA32A6}" srcOrd="0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AEA25-3679-4F96-A9E4-8135AC60D0A5}">
      <dsp:nvSpPr>
        <dsp:cNvPr id="0" name=""/>
        <dsp:cNvSpPr/>
      </dsp:nvSpPr>
      <dsp:spPr>
        <a:xfrm>
          <a:off x="3275979" y="1763500"/>
          <a:ext cx="1670447" cy="1374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61F2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41AB39"/>
              </a:solidFill>
              <a:latin typeface="+mn-lt"/>
            </a:rPr>
            <a:t>The Building Safety Case</a:t>
          </a:r>
        </a:p>
      </dsp:txBody>
      <dsp:txXfrm>
        <a:off x="3520610" y="1964755"/>
        <a:ext cx="1181185" cy="971744"/>
      </dsp:txXfrm>
    </dsp:sp>
    <dsp:sp modelId="{E5732811-AD9B-4B9B-A252-D2BB7D8A2D41}">
      <dsp:nvSpPr>
        <dsp:cNvPr id="0" name=""/>
        <dsp:cNvSpPr/>
      </dsp:nvSpPr>
      <dsp:spPr>
        <a:xfrm rot="16161675">
          <a:off x="3915920" y="1562857"/>
          <a:ext cx="371108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371108" y="151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92197" y="1568709"/>
        <a:ext cx="18555" cy="18555"/>
      </dsp:txXfrm>
    </dsp:sp>
    <dsp:sp modelId="{C0E462C0-E6D5-4CE1-AB17-463F94F88DEA}">
      <dsp:nvSpPr>
        <dsp:cNvPr id="0" name=""/>
        <dsp:cNvSpPr/>
      </dsp:nvSpPr>
      <dsp:spPr>
        <a:xfrm>
          <a:off x="3293847" y="18221"/>
          <a:ext cx="1595797" cy="1374254"/>
        </a:xfrm>
        <a:prstGeom prst="ellipse">
          <a:avLst/>
        </a:prstGeom>
        <a:solidFill>
          <a:srgbClr val="161F26"/>
        </a:solidFill>
        <a:ln>
          <a:solidFill>
            <a:srgbClr val="161F2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Retrospective Fire Strategy</a:t>
          </a:r>
        </a:p>
      </dsp:txBody>
      <dsp:txXfrm>
        <a:off x="3527546" y="219476"/>
        <a:ext cx="1128399" cy="971744"/>
      </dsp:txXfrm>
    </dsp:sp>
    <dsp:sp modelId="{95A9336B-4E0E-455B-9C07-4885B7BFC18C}">
      <dsp:nvSpPr>
        <dsp:cNvPr id="0" name=""/>
        <dsp:cNvSpPr/>
      </dsp:nvSpPr>
      <dsp:spPr>
        <a:xfrm rot="19854208">
          <a:off x="4791759" y="2007149"/>
          <a:ext cx="178287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178287" y="151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76446" y="2017822"/>
        <a:ext cx="8914" cy="8914"/>
      </dsp:txXfrm>
    </dsp:sp>
    <dsp:sp modelId="{B5B09090-A8DF-428A-8AE3-B4D0A0AAD383}">
      <dsp:nvSpPr>
        <dsp:cNvPr id="0" name=""/>
        <dsp:cNvSpPr/>
      </dsp:nvSpPr>
      <dsp:spPr>
        <a:xfrm>
          <a:off x="4822860" y="912411"/>
          <a:ext cx="1635335" cy="1374254"/>
        </a:xfrm>
        <a:prstGeom prst="ellipse">
          <a:avLst/>
        </a:prstGeom>
        <a:solidFill>
          <a:srgbClr val="41AB39"/>
        </a:solidFill>
        <a:ln>
          <a:solidFill>
            <a:srgbClr val="41AB3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solidFill>
                <a:schemeClr val="bg1"/>
              </a:solidFill>
            </a:rPr>
            <a:t>As-built Fire Safety Drawings 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5062349" y="1113666"/>
        <a:ext cx="1156357" cy="971744"/>
      </dsp:txXfrm>
    </dsp:sp>
    <dsp:sp modelId="{5B39FEE1-F321-45AA-A514-B51E954ABC81}">
      <dsp:nvSpPr>
        <dsp:cNvPr id="0" name=""/>
        <dsp:cNvSpPr/>
      </dsp:nvSpPr>
      <dsp:spPr>
        <a:xfrm rot="1890194">
          <a:off x="4762775" y="2910597"/>
          <a:ext cx="247243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247243" y="151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80215" y="2919545"/>
        <a:ext cx="12362" cy="12362"/>
      </dsp:txXfrm>
    </dsp:sp>
    <dsp:sp modelId="{684D55E6-D3D9-49D8-9FFF-7048E8893252}">
      <dsp:nvSpPr>
        <dsp:cNvPr id="0" name=""/>
        <dsp:cNvSpPr/>
      </dsp:nvSpPr>
      <dsp:spPr>
        <a:xfrm>
          <a:off x="4845116" y="2700790"/>
          <a:ext cx="1590823" cy="1374254"/>
        </a:xfrm>
        <a:prstGeom prst="ellipse">
          <a:avLst/>
        </a:prstGeom>
        <a:solidFill>
          <a:srgbClr val="161F26"/>
        </a:solidFill>
        <a:ln>
          <a:solidFill>
            <a:srgbClr val="161F2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solidFill>
                <a:schemeClr val="bg1"/>
              </a:solidFill>
            </a:rPr>
            <a:t>External Wall Assessment - PAS 9980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5078087" y="2902045"/>
        <a:ext cx="1124881" cy="971744"/>
      </dsp:txXfrm>
    </dsp:sp>
    <dsp:sp modelId="{64F0CAD6-C5FF-47A8-8BCD-DC0BB88F159A}">
      <dsp:nvSpPr>
        <dsp:cNvPr id="0" name=""/>
        <dsp:cNvSpPr/>
      </dsp:nvSpPr>
      <dsp:spPr>
        <a:xfrm rot="5436521">
          <a:off x="3872824" y="3351236"/>
          <a:ext cx="457301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457301" y="151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90042" y="3354934"/>
        <a:ext cx="22865" cy="22865"/>
      </dsp:txXfrm>
    </dsp:sp>
    <dsp:sp modelId="{91964360-4301-4D94-B291-89110F14D8A7}">
      <dsp:nvSpPr>
        <dsp:cNvPr id="0" name=""/>
        <dsp:cNvSpPr/>
      </dsp:nvSpPr>
      <dsp:spPr>
        <a:xfrm>
          <a:off x="3235496" y="3594979"/>
          <a:ext cx="1712499" cy="1374254"/>
        </a:xfrm>
        <a:prstGeom prst="ellipse">
          <a:avLst/>
        </a:prstGeom>
        <a:solidFill>
          <a:srgbClr val="41AB39"/>
        </a:solidFill>
        <a:ln>
          <a:solidFill>
            <a:srgbClr val="41AB3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0" i="0" kern="1200" dirty="0">
              <a:solidFill>
                <a:schemeClr val="bg1"/>
              </a:solidFill>
            </a:rPr>
            <a:t>Fire Risk Assessment e.g. Type 4 FRA </a:t>
          </a:r>
          <a:r>
            <a:rPr lang="en-GB" sz="1200" b="0" i="0" kern="1200" dirty="0">
              <a:solidFill>
                <a:schemeClr val="bg1"/>
              </a:solidFill>
            </a:rPr>
            <a:t> 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486286" y="3796234"/>
        <a:ext cx="1210919" cy="971744"/>
      </dsp:txXfrm>
    </dsp:sp>
    <dsp:sp modelId="{0382EB16-D2C2-4D23-8A85-5B6135893AAD}">
      <dsp:nvSpPr>
        <dsp:cNvPr id="0" name=""/>
        <dsp:cNvSpPr/>
      </dsp:nvSpPr>
      <dsp:spPr>
        <a:xfrm rot="8948070">
          <a:off x="3195735" y="2905543"/>
          <a:ext cx="258009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258009" y="151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318290" y="2914223"/>
        <a:ext cx="12900" cy="12900"/>
      </dsp:txXfrm>
    </dsp:sp>
    <dsp:sp modelId="{A487C151-67DC-4D81-985E-3E4B3F5FB900}">
      <dsp:nvSpPr>
        <dsp:cNvPr id="0" name=""/>
        <dsp:cNvSpPr/>
      </dsp:nvSpPr>
      <dsp:spPr>
        <a:xfrm>
          <a:off x="1716542" y="2700790"/>
          <a:ext cx="1652843" cy="1374254"/>
        </a:xfrm>
        <a:prstGeom prst="ellipse">
          <a:avLst/>
        </a:prstGeom>
        <a:solidFill>
          <a:srgbClr val="161F26"/>
        </a:solidFill>
        <a:ln>
          <a:solidFill>
            <a:srgbClr val="161F2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0" i="0" kern="1200" dirty="0">
              <a:solidFill>
                <a:schemeClr val="bg1"/>
              </a:solidFill>
            </a:rPr>
            <a:t>Structural Appraisals </a:t>
          </a:r>
          <a:r>
            <a:rPr lang="en-GB" sz="1200" b="0" i="0" kern="1200" dirty="0">
              <a:solidFill>
                <a:schemeClr val="bg1"/>
              </a:solidFill>
            </a:rPr>
            <a:t> </a:t>
          </a:r>
        </a:p>
      </dsp:txBody>
      <dsp:txXfrm>
        <a:off x="1958595" y="2902045"/>
        <a:ext cx="1168737" cy="971744"/>
      </dsp:txXfrm>
    </dsp:sp>
    <dsp:sp modelId="{FAB36113-05E5-4670-B883-46F8F0B6023A}">
      <dsp:nvSpPr>
        <dsp:cNvPr id="0" name=""/>
        <dsp:cNvSpPr/>
      </dsp:nvSpPr>
      <dsp:spPr>
        <a:xfrm rot="12470074">
          <a:off x="3136193" y="1996929"/>
          <a:ext cx="288812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288812" y="151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273379" y="2004839"/>
        <a:ext cx="14440" cy="14440"/>
      </dsp:txXfrm>
    </dsp:sp>
    <dsp:sp modelId="{363F519A-A72F-4814-9615-B65DA0ACF884}">
      <dsp:nvSpPr>
        <dsp:cNvPr id="0" name=""/>
        <dsp:cNvSpPr/>
      </dsp:nvSpPr>
      <dsp:spPr>
        <a:xfrm>
          <a:off x="1655053" y="894372"/>
          <a:ext cx="1620218" cy="1374254"/>
        </a:xfrm>
        <a:prstGeom prst="ellipse">
          <a:avLst/>
        </a:prstGeom>
        <a:solidFill>
          <a:srgbClr val="41AB39"/>
        </a:solidFill>
        <a:ln>
          <a:solidFill>
            <a:srgbClr val="41AB3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0" i="0" kern="1200" dirty="0">
              <a:solidFill>
                <a:schemeClr val="bg1"/>
              </a:solidFill>
            </a:rPr>
            <a:t>Building Safety Case Retained Consultancy </a:t>
          </a:r>
          <a:r>
            <a:rPr lang="en-GB" sz="1200" b="0" i="0" kern="1200" dirty="0">
              <a:solidFill>
                <a:schemeClr val="bg1"/>
              </a:solidFill>
            </a:rPr>
            <a:t> </a:t>
          </a:r>
        </a:p>
      </dsp:txBody>
      <dsp:txXfrm>
        <a:off x="1892328" y="1095627"/>
        <a:ext cx="1145668" cy="97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6E14-2819-43C4-A712-F843E195B91F}">
      <dsp:nvSpPr>
        <dsp:cNvPr id="0" name=""/>
        <dsp:cNvSpPr/>
      </dsp:nvSpPr>
      <dsp:spPr>
        <a:xfrm>
          <a:off x="0" y="0"/>
          <a:ext cx="7319497" cy="66277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D5B88-5079-4DB8-A6D6-D1789145E421}">
      <dsp:nvSpPr>
        <dsp:cNvPr id="0" name=""/>
        <dsp:cNvSpPr/>
      </dsp:nvSpPr>
      <dsp:spPr>
        <a:xfrm>
          <a:off x="200489" y="151226"/>
          <a:ext cx="364882" cy="3645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3BB39-250F-42A8-ABA3-5C9EDC5B5E47}">
      <dsp:nvSpPr>
        <dsp:cNvPr id="0" name=""/>
        <dsp:cNvSpPr/>
      </dsp:nvSpPr>
      <dsp:spPr>
        <a:xfrm>
          <a:off x="765861" y="2101"/>
          <a:ext cx="6523629" cy="6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2" tIns="70212" rIns="70212" bIns="7021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Getting started now with Building the Supporting Information</a:t>
          </a:r>
        </a:p>
      </dsp:txBody>
      <dsp:txXfrm>
        <a:off x="765861" y="2101"/>
        <a:ext cx="6523629" cy="663422"/>
      </dsp:txXfrm>
    </dsp:sp>
    <dsp:sp modelId="{6FE714EF-245F-4F2A-B559-ED394D87C6DC}">
      <dsp:nvSpPr>
        <dsp:cNvPr id="0" name=""/>
        <dsp:cNvSpPr/>
      </dsp:nvSpPr>
      <dsp:spPr>
        <a:xfrm>
          <a:off x="0" y="826354"/>
          <a:ext cx="7319497" cy="66277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614B2-E6E0-468C-AC64-34F2B112D5A8}">
      <dsp:nvSpPr>
        <dsp:cNvPr id="0" name=""/>
        <dsp:cNvSpPr/>
      </dsp:nvSpPr>
      <dsp:spPr>
        <a:xfrm>
          <a:off x="200489" y="975478"/>
          <a:ext cx="364882" cy="3645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0C635-1C5A-4BD4-9355-E13473DBC04A}">
      <dsp:nvSpPr>
        <dsp:cNvPr id="0" name=""/>
        <dsp:cNvSpPr/>
      </dsp:nvSpPr>
      <dsp:spPr>
        <a:xfrm>
          <a:off x="765861" y="826354"/>
          <a:ext cx="6523629" cy="6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2" tIns="70212" rIns="70212" bIns="7021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Risks Associated with Old and Inaccurate Information for the Safety Cases</a:t>
          </a:r>
          <a:r>
            <a:rPr lang="en-US" sz="1600" kern="1200" dirty="0"/>
            <a:t>.</a:t>
          </a:r>
        </a:p>
      </dsp:txBody>
      <dsp:txXfrm>
        <a:off x="765861" y="826354"/>
        <a:ext cx="6523629" cy="663422"/>
      </dsp:txXfrm>
    </dsp:sp>
    <dsp:sp modelId="{B3029E26-B41F-4EF1-9431-6A27891F70FB}">
      <dsp:nvSpPr>
        <dsp:cNvPr id="0" name=""/>
        <dsp:cNvSpPr/>
      </dsp:nvSpPr>
      <dsp:spPr>
        <a:xfrm>
          <a:off x="0" y="1621431"/>
          <a:ext cx="7319497" cy="66277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E9C9A-457E-4EDD-8273-FE7F0159D3BD}">
      <dsp:nvSpPr>
        <dsp:cNvPr id="0" name=""/>
        <dsp:cNvSpPr/>
      </dsp:nvSpPr>
      <dsp:spPr>
        <a:xfrm>
          <a:off x="200489" y="1799730"/>
          <a:ext cx="364882" cy="3645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C4DDB-B5B0-4785-9382-DE75B85D7494}">
      <dsp:nvSpPr>
        <dsp:cNvPr id="0" name=""/>
        <dsp:cNvSpPr/>
      </dsp:nvSpPr>
      <dsp:spPr>
        <a:xfrm>
          <a:off x="765861" y="1650606"/>
          <a:ext cx="6523629" cy="6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2" tIns="70212" rIns="70212" bIns="7021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Focusing on just High Rise </a:t>
          </a:r>
        </a:p>
      </dsp:txBody>
      <dsp:txXfrm>
        <a:off x="765861" y="1650606"/>
        <a:ext cx="6523629" cy="663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CBA0B-6E3A-4B95-A4C1-A0283F60DF62}" type="datetimeFigureOut"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EE9C5-6260-4684-BDD0-39B0F3191B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E0361-0732-451D-AA8E-2A942F407C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2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E0361-0732-451D-AA8E-2A942F407C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4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2FB1-DC66-F297-A6B3-0AB84C511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2A7AB-367F-5CE3-8298-9DFE68F0B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8052-896B-E355-3056-6C19EC61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5C0A2-22CF-479F-B0D8-C2D9872A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E0CA7-C372-E66F-F097-81238BA8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3C91-5EF8-449E-7AB9-FD9609B9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B05B-C01D-6AF1-6E4F-A5FFE380C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70B75-A9CD-6EC6-39E0-B7A337FB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D7253-9C58-A3EF-ACDF-ED1AC0FD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D3BD-6AC3-93A0-D051-0742FEF4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5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D8D6-DEAA-E4B8-4B28-FB5A5B55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46C1-A6FD-02AD-55BA-FB3371ED6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8481-7444-2A96-CDED-6A11A974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5510-2AD8-375C-21FA-9B662843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5728-B593-8D12-AF45-34EB4DE1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6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7C3B-BC24-E8D9-96F7-C3A124E8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8FD02-D7D0-C054-2890-A750B5663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A93B6-D77A-4C93-943F-0A1FACB77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FA340-9AC8-678F-48F2-6451525A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EABDC-B6EB-E5D6-0198-A8FC718C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080D5-05A1-BFB0-3368-85840308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7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F0D3-AF5D-B519-9B51-E43ACF14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D3CB9-878D-E834-6381-F83E29B7F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CAA47-CAC7-9FA1-01FF-8DFAD9050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4C8BE-590B-58E7-71C2-AD88F7632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28E66-0FFE-54BC-E3AE-7E5083E47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051A3-6516-FA2B-EF70-3ECBA014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9A282-0E9E-CEE8-CAFD-E79FD487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22DF8-CEC4-E2CC-8880-E73AD511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1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D402-0836-58BF-1C0C-C03CDE8B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0EF3C-F68F-7809-25C3-4E4534D1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8DF06-2FFD-C8CA-A932-6DAE85CD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B3C65-C2DE-E241-D443-A4839AF5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42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A4645-0F36-D0D3-A976-F7A15129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B9979-77AD-1BD6-0E01-C73EC44D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CF527-9C82-11B7-6442-371DE3C6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4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BB17-7DDF-10A6-02B8-3B414337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DC9A-CA71-8420-A9E5-BF62D381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DDDD0-87AA-2627-8B42-0EB43393C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587DB-DBB9-6379-3A76-18B85956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2B0DC-0E38-165F-AE26-00CDFB26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481AB-494E-0F52-67E1-96CDFFC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F25F-EA7B-E953-B6F5-1CF00D30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3EA0A-D00D-A0E0-70F2-3CBA60F86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B0A8A-580E-C466-9F05-93A528E49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4741D-EE39-4EF4-3BD9-87DECF1F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FA6CD-3ECD-AA17-D7EE-09AD9A02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3BE4B-E786-2C65-4D67-385A433E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09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E3FF-AC96-8AAE-42FD-0428E7FE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E49E-4738-FE0B-16E9-955862A1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0DA86-F5A2-1323-40A5-709A344D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10A78-43BD-3562-9AD2-D5B1AAE1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5362E-51DE-2EEF-D3AE-49B67C1F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9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0F9CC-B81E-372A-ADAC-52614BEEA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46BF9-2439-4D21-B2D2-2DCBAB6F4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C62B8-7BCC-AEC0-17F4-21575C6B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16C7-1694-E9EB-D8C0-CB1F55C5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FB0E-1FF1-8B54-EB33-4104C55D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8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FE790-A3C7-FB8A-1B14-921F6A02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4A834-7FCD-27B9-095D-68D98DC7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695B0-DBF8-B45A-25CD-40D57E4BC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EE27-5A09-4588-855D-C53061FAE4B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EB439-54A7-DC66-E7AF-C0FF5D61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8444A-9519-8E57-9F1D-8E353A9D8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png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3.xm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1768-306A-411C-A8D7-F569E673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59" y="133737"/>
            <a:ext cx="5713513" cy="132521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41AB39"/>
                </a:solidFill>
                <a:latin typeface="+mn-lt"/>
              </a:rPr>
              <a:t>Building Information – Safety Cases  </a:t>
            </a:r>
            <a:endParaRPr lang="en-GB" b="1" dirty="0">
              <a:solidFill>
                <a:srgbClr val="41AB39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1D79F3-770B-4EFD-B9B9-6132E590C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81" t="18889" r="28515" b="71666"/>
          <a:stretch/>
        </p:blipFill>
        <p:spPr>
          <a:xfrm>
            <a:off x="7715779" y="127553"/>
            <a:ext cx="3935463" cy="13314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60C72F-A62D-F61D-6E73-DEEE820908B5}"/>
              </a:ext>
            </a:extLst>
          </p:cNvPr>
          <p:cNvSpPr/>
          <p:nvPr/>
        </p:nvSpPr>
        <p:spPr>
          <a:xfrm>
            <a:off x="-113792" y="5982447"/>
            <a:ext cx="12390000" cy="1047730"/>
          </a:xfrm>
          <a:prstGeom prst="rect">
            <a:avLst/>
          </a:prstGeom>
          <a:solidFill>
            <a:srgbClr val="1E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>
              <a:solidFill>
                <a:srgbClr val="1E10FD"/>
              </a:solidFill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1F9482F-1FFE-DBE0-C316-2E245EF62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3651" l="3239" r="96964">
                        <a14:foregroundMark x1="20648" y1="4762" x2="20648" y2="4762"/>
                        <a14:foregroundMark x1="24089" y1="65079" x2="24089" y2="64286"/>
                        <a14:foregroundMark x1="23279" y1="63492" x2="22874" y2="68254"/>
                        <a14:foregroundMark x1="23684" y1="62698" x2="24291" y2="57937"/>
                        <a14:foregroundMark x1="24696" y1="53968" x2="24696" y2="53968"/>
                        <a14:foregroundMark x1="17814" y1="5556" x2="17814" y2="5556"/>
                        <a14:foregroundMark x1="5668" y1="22222" x2="5668" y2="22222"/>
                        <a14:foregroundMark x1="6883" y1="15079" x2="4251" y2="34127"/>
                        <a14:foregroundMark x1="4251" y1="34127" x2="4251" y2="37302"/>
                        <a14:foregroundMark x1="5466" y1="83333" x2="3239" y2="61905"/>
                        <a14:foregroundMark x1="16802" y1="93651" x2="16802" y2="93651"/>
                        <a14:foregroundMark x1="17206" y1="95238" x2="17206" y2="95238"/>
                        <a14:foregroundMark x1="32186" y1="38889" x2="32186" y2="36508"/>
                        <a14:foregroundMark x1="43522" y1="42063" x2="43522" y2="42063"/>
                        <a14:foregroundMark x1="49190" y1="37302" x2="49190" y2="37302"/>
                        <a14:foregroundMark x1="56275" y1="38889" x2="56275" y2="38889"/>
                        <a14:foregroundMark x1="71660" y1="44444" x2="71660" y2="44444"/>
                        <a14:foregroundMark x1="71457" y1="39683" x2="71053" y2="34921"/>
                        <a14:foregroundMark x1="71660" y1="25397" x2="72470" y2="23810"/>
                        <a14:foregroundMark x1="68421" y1="25397" x2="69838" y2="24603"/>
                        <a14:foregroundMark x1="74291" y1="23016" x2="75506" y2="23016"/>
                        <a14:foregroundMark x1="67004" y1="23810" x2="67004" y2="23810"/>
                        <a14:foregroundMark x1="72065" y1="57143" x2="72065" y2="57143"/>
                        <a14:foregroundMark x1="81377" y1="38095" x2="81377" y2="38095"/>
                        <a14:foregroundMark x1="78745" y1="37302" x2="79555" y2="26190"/>
                        <a14:foregroundMark x1="82996" y1="23810" x2="84615" y2="23810"/>
                        <a14:foregroundMark x1="85628" y1="38889" x2="85628" y2="38889"/>
                        <a14:foregroundMark x1="85628" y1="35714" x2="85628" y2="35714"/>
                        <a14:foregroundMark x1="78543" y1="48413" x2="78543" y2="48413"/>
                        <a14:foregroundMark x1="78745" y1="48413" x2="79960" y2="50794"/>
                        <a14:foregroundMark x1="83401" y1="57143" x2="83401" y2="57143"/>
                        <a14:foregroundMark x1="83603" y1="56349" x2="81377" y2="55556"/>
                        <a14:foregroundMark x1="85020" y1="54762" x2="86032" y2="54762"/>
                        <a14:foregroundMark x1="91093" y1="52381" x2="89879" y2="48413"/>
                        <a14:foregroundMark x1="89069" y1="40476" x2="92510" y2="25397"/>
                        <a14:foregroundMark x1="92510" y1="25397" x2="92915" y2="25397"/>
                        <a14:foregroundMark x1="96154" y1="24603" x2="94534" y2="23810"/>
                        <a14:foregroundMark x1="93725" y1="54762" x2="94737" y2="54762"/>
                        <a14:foregroundMark x1="31377" y1="74603" x2="31377" y2="74603"/>
                        <a14:foregroundMark x1="35628" y1="75397" x2="35628" y2="75397"/>
                        <a14:foregroundMark x1="39676" y1="78571" x2="39676" y2="78571"/>
                        <a14:foregroundMark x1="41700" y1="79365" x2="41700" y2="79365"/>
                        <a14:foregroundMark x1="45142" y1="79365" x2="45142" y2="79365"/>
                        <a14:foregroundMark x1="49393" y1="77778" x2="49393" y2="77778"/>
                        <a14:foregroundMark x1="51012" y1="78571" x2="51012" y2="78571"/>
                        <a14:foregroundMark x1="57490" y1="78571" x2="57490" y2="78571"/>
                        <a14:foregroundMark x1="57085" y1="81746" x2="57085" y2="81746"/>
                        <a14:foregroundMark x1="55263" y1="74603" x2="55263" y2="74603"/>
                        <a14:foregroundMark x1="62146" y1="77778" x2="62146" y2="77778"/>
                        <a14:foregroundMark x1="66397" y1="78571" x2="66397" y2="78571"/>
                        <a14:foregroundMark x1="71053" y1="75397" x2="71053" y2="75397"/>
                        <a14:foregroundMark x1="74291" y1="76984" x2="74291" y2="76984"/>
                        <a14:foregroundMark x1="78138" y1="76984" x2="78138" y2="76984"/>
                        <a14:foregroundMark x1="78947" y1="80159" x2="78947" y2="80159"/>
                        <a14:foregroundMark x1="81781" y1="79365" x2="81781" y2="79365"/>
                        <a14:foregroundMark x1="83603" y1="80159" x2="83603" y2="80159"/>
                        <a14:foregroundMark x1="87045" y1="80159" x2="87045" y2="80159"/>
                        <a14:foregroundMark x1="85223" y1="80159" x2="85223" y2="80159"/>
                        <a14:foregroundMark x1="91700" y1="79365" x2="91700" y2="79365"/>
                        <a14:foregroundMark x1="95547" y1="76190" x2="95547" y2="76190"/>
                        <a14:foregroundMark x1="96964" y1="54762" x2="96964" y2="54762"/>
                        <a14:foregroundMark x1="89879" y1="79365" x2="89879" y2="79365"/>
                        <a14:foregroundMark x1="72267" y1="76984" x2="72267" y2="76984"/>
                        <a14:foregroundMark x1="37045" y1="81746" x2="37045" y2="81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89" y="6029961"/>
            <a:ext cx="3403196" cy="868021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38B5AD6-7A26-46A2-BE56-370B5F59B4E8}"/>
              </a:ext>
            </a:extLst>
          </p:cNvPr>
          <p:cNvGraphicFramePr/>
          <p:nvPr/>
        </p:nvGraphicFramePr>
        <p:xfrm>
          <a:off x="2582414" y="935272"/>
          <a:ext cx="8174738" cy="498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A2F7AED-3778-1B0D-5CB8-D25748A90DC9}"/>
              </a:ext>
            </a:extLst>
          </p:cNvPr>
          <p:cNvSpPr txBox="1"/>
          <p:nvPr/>
        </p:nvSpPr>
        <p:spPr>
          <a:xfrm>
            <a:off x="19269" y="2388500"/>
            <a:ext cx="2563146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Building Information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Identifying Building Safety Risks  </a:t>
            </a:r>
            <a:endParaRPr lang="en-GB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8A57C2-D48D-DB6F-A0FC-95327BC64245}"/>
              </a:ext>
            </a:extLst>
          </p:cNvPr>
          <p:cNvSpPr txBox="1"/>
          <p:nvPr/>
        </p:nvSpPr>
        <p:spPr>
          <a:xfrm>
            <a:off x="672589" y="3552485"/>
            <a:ext cx="230488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599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BF2E627-0120-A706-83F6-B112FFA343F3}"/>
              </a:ext>
            </a:extLst>
          </p:cNvPr>
          <p:cNvSpPr/>
          <p:nvPr/>
        </p:nvSpPr>
        <p:spPr>
          <a:xfrm>
            <a:off x="2843182" y="3172140"/>
            <a:ext cx="1478219" cy="36570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/>
          </a:p>
        </p:txBody>
      </p:sp>
    </p:spTree>
    <p:extLst>
      <p:ext uri="{BB962C8B-B14F-4D97-AF65-F5344CB8AC3E}">
        <p14:creationId xmlns:p14="http://schemas.microsoft.com/office/powerpoint/2010/main" val="390753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BB1D43A2-E0D6-4CFD-8683-10580236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365923"/>
            <a:ext cx="5650815" cy="1339591"/>
          </a:xfrm>
        </p:spPr>
        <p:txBody>
          <a:bodyPr>
            <a:noAutofit/>
          </a:bodyPr>
          <a:lstStyle/>
          <a:p>
            <a:pPr algn="ctr"/>
            <a:r>
              <a:rPr lang="en-US" sz="3999" dirty="0">
                <a:latin typeface="Calibri "/>
                <a:cs typeface="Calibri Light"/>
              </a:rPr>
              <a:t>Getting Started – Building the Information</a:t>
            </a: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78696344-C0B9-4D98-9B4F-66F8863D6EA3}"/>
              </a:ext>
            </a:extLst>
          </p:cNvPr>
          <p:cNvSpPr/>
          <p:nvPr/>
        </p:nvSpPr>
        <p:spPr>
          <a:xfrm rot="16200000" flipH="1">
            <a:off x="6649232" y="-3970795"/>
            <a:ext cx="1792822" cy="9461133"/>
          </a:xfrm>
          <a:prstGeom prst="rtTriangle">
            <a:avLst/>
          </a:prstGeom>
          <a:solidFill>
            <a:srgbClr val="41AB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6BE472-F1CC-4BA2-8DEA-F37959008AC6}"/>
              </a:ext>
            </a:extLst>
          </p:cNvPr>
          <p:cNvSpPr txBox="1"/>
          <p:nvPr/>
        </p:nvSpPr>
        <p:spPr>
          <a:xfrm>
            <a:off x="6494386" y="186354"/>
            <a:ext cx="5376517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01752</a:t>
            </a:r>
            <a:r>
              <a:rPr lang="en-US" sz="3599" spc="13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977147</a:t>
            </a:r>
            <a:r>
              <a:rPr lang="en-US" sz="3599" spc="13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3599" spc="10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 spc="-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www.firntec.com</a:t>
            </a:r>
            <a:r>
              <a:rPr lang="en-US" sz="3599" spc="16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3599" spc="10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info@firntec.com</a:t>
            </a:r>
            <a:endParaRPr lang="en-GB" sz="3599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599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3E7280-AA53-465B-B719-4CCA1FEBFA2A}"/>
              </a:ext>
            </a:extLst>
          </p:cNvPr>
          <p:cNvSpPr/>
          <p:nvPr/>
        </p:nvSpPr>
        <p:spPr>
          <a:xfrm>
            <a:off x="-113792" y="5982447"/>
            <a:ext cx="12390000" cy="1047730"/>
          </a:xfrm>
          <a:prstGeom prst="rect">
            <a:avLst/>
          </a:prstGeom>
          <a:solidFill>
            <a:srgbClr val="1E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>
              <a:solidFill>
                <a:srgbClr val="1E10FD"/>
              </a:solidFill>
            </a:endParaRPr>
          </a:p>
        </p:txBody>
      </p:sp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9767836E-F89E-4499-8BA2-52EB6EDB2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3651" l="3239" r="96964">
                        <a14:foregroundMark x1="20648" y1="4762" x2="20648" y2="4762"/>
                        <a14:foregroundMark x1="24089" y1="65079" x2="24089" y2="64286"/>
                        <a14:foregroundMark x1="23279" y1="63492" x2="22874" y2="68254"/>
                        <a14:foregroundMark x1="23684" y1="62698" x2="24291" y2="57937"/>
                        <a14:foregroundMark x1="24696" y1="53968" x2="24696" y2="53968"/>
                        <a14:foregroundMark x1="17814" y1="5556" x2="17814" y2="5556"/>
                        <a14:foregroundMark x1="5668" y1="22222" x2="5668" y2="22222"/>
                        <a14:foregroundMark x1="6883" y1="15079" x2="4251" y2="34127"/>
                        <a14:foregroundMark x1="4251" y1="34127" x2="4251" y2="37302"/>
                        <a14:foregroundMark x1="5466" y1="83333" x2="3239" y2="61905"/>
                        <a14:foregroundMark x1="16802" y1="93651" x2="16802" y2="93651"/>
                        <a14:foregroundMark x1="17206" y1="95238" x2="17206" y2="95238"/>
                        <a14:foregroundMark x1="32186" y1="38889" x2="32186" y2="36508"/>
                        <a14:foregroundMark x1="43522" y1="42063" x2="43522" y2="42063"/>
                        <a14:foregroundMark x1="49190" y1="37302" x2="49190" y2="37302"/>
                        <a14:foregroundMark x1="56275" y1="38889" x2="56275" y2="38889"/>
                        <a14:foregroundMark x1="71660" y1="44444" x2="71660" y2="44444"/>
                        <a14:foregroundMark x1="71457" y1="39683" x2="71053" y2="34921"/>
                        <a14:foregroundMark x1="71660" y1="25397" x2="72470" y2="23810"/>
                        <a14:foregroundMark x1="68421" y1="25397" x2="69838" y2="24603"/>
                        <a14:foregroundMark x1="74291" y1="23016" x2="75506" y2="23016"/>
                        <a14:foregroundMark x1="67004" y1="23810" x2="67004" y2="23810"/>
                        <a14:foregroundMark x1="72065" y1="57143" x2="72065" y2="57143"/>
                        <a14:foregroundMark x1="81377" y1="38095" x2="81377" y2="38095"/>
                        <a14:foregroundMark x1="78745" y1="37302" x2="79555" y2="26190"/>
                        <a14:foregroundMark x1="82996" y1="23810" x2="84615" y2="23810"/>
                        <a14:foregroundMark x1="85628" y1="38889" x2="85628" y2="38889"/>
                        <a14:foregroundMark x1="85628" y1="35714" x2="85628" y2="35714"/>
                        <a14:foregroundMark x1="78543" y1="48413" x2="78543" y2="48413"/>
                        <a14:foregroundMark x1="78745" y1="48413" x2="79960" y2="50794"/>
                        <a14:foregroundMark x1="83401" y1="57143" x2="83401" y2="57143"/>
                        <a14:foregroundMark x1="83603" y1="56349" x2="81377" y2="55556"/>
                        <a14:foregroundMark x1="85020" y1="54762" x2="86032" y2="54762"/>
                        <a14:foregroundMark x1="91093" y1="52381" x2="89879" y2="48413"/>
                        <a14:foregroundMark x1="89069" y1="40476" x2="92510" y2="25397"/>
                        <a14:foregroundMark x1="92510" y1="25397" x2="92915" y2="25397"/>
                        <a14:foregroundMark x1="96154" y1="24603" x2="94534" y2="23810"/>
                        <a14:foregroundMark x1="93725" y1="54762" x2="94737" y2="54762"/>
                        <a14:foregroundMark x1="31377" y1="74603" x2="31377" y2="74603"/>
                        <a14:foregroundMark x1="35628" y1="75397" x2="35628" y2="75397"/>
                        <a14:foregroundMark x1="39676" y1="78571" x2="39676" y2="78571"/>
                        <a14:foregroundMark x1="41700" y1="79365" x2="41700" y2="79365"/>
                        <a14:foregroundMark x1="45142" y1="79365" x2="45142" y2="79365"/>
                        <a14:foregroundMark x1="49393" y1="77778" x2="49393" y2="77778"/>
                        <a14:foregroundMark x1="51012" y1="78571" x2="51012" y2="78571"/>
                        <a14:foregroundMark x1="57490" y1="78571" x2="57490" y2="78571"/>
                        <a14:foregroundMark x1="57085" y1="81746" x2="57085" y2="81746"/>
                        <a14:foregroundMark x1="55263" y1="74603" x2="55263" y2="74603"/>
                        <a14:foregroundMark x1="62146" y1="77778" x2="62146" y2="77778"/>
                        <a14:foregroundMark x1="66397" y1="78571" x2="66397" y2="78571"/>
                        <a14:foregroundMark x1="71053" y1="75397" x2="71053" y2="75397"/>
                        <a14:foregroundMark x1="74291" y1="76984" x2="74291" y2="76984"/>
                        <a14:foregroundMark x1="78138" y1="76984" x2="78138" y2="76984"/>
                        <a14:foregroundMark x1="78947" y1="80159" x2="78947" y2="80159"/>
                        <a14:foregroundMark x1="81781" y1="79365" x2="81781" y2="79365"/>
                        <a14:foregroundMark x1="83603" y1="80159" x2="83603" y2="80159"/>
                        <a14:foregroundMark x1="87045" y1="80159" x2="87045" y2="80159"/>
                        <a14:foregroundMark x1="85223" y1="80159" x2="85223" y2="80159"/>
                        <a14:foregroundMark x1="91700" y1="79365" x2="91700" y2="79365"/>
                        <a14:foregroundMark x1="95547" y1="76190" x2="95547" y2="76190"/>
                        <a14:foregroundMark x1="96964" y1="54762" x2="96964" y2="54762"/>
                        <a14:foregroundMark x1="89879" y1="79365" x2="89879" y2="79365"/>
                        <a14:foregroundMark x1="72267" y1="76984" x2="72267" y2="76984"/>
                        <a14:foregroundMark x1="37045" y1="81746" x2="37045" y2="81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89" y="6029961"/>
            <a:ext cx="3403196" cy="868021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C979E17-2522-6FAD-9AFF-4332CFDCF2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724" y="2200722"/>
          <a:ext cx="7319497" cy="231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 descr="A tall building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54E105C9-87FD-5804-F532-E7B0018E81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989" y="1518401"/>
            <a:ext cx="3456520" cy="1910600"/>
          </a:xfrm>
          <a:prstGeom prst="rect">
            <a:avLst/>
          </a:prstGeom>
        </p:spPr>
      </p:pic>
      <p:pic>
        <p:nvPicPr>
          <p:cNvPr id="11" name="Picture 10" descr="A tall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3F0B811A-17D2-C9A8-554F-6F1F99BB6C5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053" b="7610"/>
          <a:stretch/>
        </p:blipFill>
        <p:spPr>
          <a:xfrm>
            <a:off x="8072985" y="3429000"/>
            <a:ext cx="3456520" cy="22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1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BB1D43A2-E0D6-4CFD-8683-10580236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365923"/>
            <a:ext cx="5650815" cy="1339591"/>
          </a:xfrm>
        </p:spPr>
        <p:txBody>
          <a:bodyPr>
            <a:noAutofit/>
          </a:bodyPr>
          <a:lstStyle/>
          <a:p>
            <a:pPr algn="ctr"/>
            <a:r>
              <a:rPr lang="en-US" sz="3999" dirty="0">
                <a:latin typeface="Calibri "/>
                <a:cs typeface="Calibri Light"/>
              </a:rPr>
              <a:t>Building and Connecting the Golden Thread </a:t>
            </a: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78696344-C0B9-4D98-9B4F-66F8863D6EA3}"/>
              </a:ext>
            </a:extLst>
          </p:cNvPr>
          <p:cNvSpPr/>
          <p:nvPr/>
        </p:nvSpPr>
        <p:spPr>
          <a:xfrm rot="16200000" flipH="1">
            <a:off x="6649232" y="-3970795"/>
            <a:ext cx="1792822" cy="9461133"/>
          </a:xfrm>
          <a:prstGeom prst="rtTriangle">
            <a:avLst/>
          </a:prstGeom>
          <a:solidFill>
            <a:srgbClr val="41AB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6BE472-F1CC-4BA2-8DEA-F37959008AC6}"/>
              </a:ext>
            </a:extLst>
          </p:cNvPr>
          <p:cNvSpPr txBox="1"/>
          <p:nvPr/>
        </p:nvSpPr>
        <p:spPr>
          <a:xfrm>
            <a:off x="6494386" y="186354"/>
            <a:ext cx="5376517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01752</a:t>
            </a:r>
            <a:r>
              <a:rPr lang="en-US" sz="3599" spc="13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977147</a:t>
            </a:r>
            <a:r>
              <a:rPr lang="en-US" sz="3599" spc="13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3599" spc="10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 spc="-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www.firntec.com</a:t>
            </a:r>
            <a:r>
              <a:rPr lang="en-US" sz="3599" spc="16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3599" spc="10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99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info@firntec.com</a:t>
            </a:r>
            <a:endParaRPr lang="en-GB" sz="3599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599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3E7280-AA53-465B-B719-4CCA1FEBFA2A}"/>
              </a:ext>
            </a:extLst>
          </p:cNvPr>
          <p:cNvSpPr/>
          <p:nvPr/>
        </p:nvSpPr>
        <p:spPr>
          <a:xfrm>
            <a:off x="-113792" y="5982447"/>
            <a:ext cx="12390000" cy="1047730"/>
          </a:xfrm>
          <a:prstGeom prst="rect">
            <a:avLst/>
          </a:prstGeom>
          <a:solidFill>
            <a:srgbClr val="1E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>
              <a:solidFill>
                <a:srgbClr val="1E10FD"/>
              </a:solidFill>
            </a:endParaRPr>
          </a:p>
        </p:txBody>
      </p:sp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9767836E-F89E-4499-8BA2-52EB6EDB2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3651" l="3239" r="96964">
                        <a14:foregroundMark x1="20648" y1="4762" x2="20648" y2="4762"/>
                        <a14:foregroundMark x1="24089" y1="65079" x2="24089" y2="64286"/>
                        <a14:foregroundMark x1="23279" y1="63492" x2="22874" y2="68254"/>
                        <a14:foregroundMark x1="23684" y1="62698" x2="24291" y2="57937"/>
                        <a14:foregroundMark x1="24696" y1="53968" x2="24696" y2="53968"/>
                        <a14:foregroundMark x1="17814" y1="5556" x2="17814" y2="5556"/>
                        <a14:foregroundMark x1="5668" y1="22222" x2="5668" y2="22222"/>
                        <a14:foregroundMark x1="6883" y1="15079" x2="4251" y2="34127"/>
                        <a14:foregroundMark x1="4251" y1="34127" x2="4251" y2="37302"/>
                        <a14:foregroundMark x1="5466" y1="83333" x2="3239" y2="61905"/>
                        <a14:foregroundMark x1="16802" y1="93651" x2="16802" y2="93651"/>
                        <a14:foregroundMark x1="17206" y1="95238" x2="17206" y2="95238"/>
                        <a14:foregroundMark x1="32186" y1="38889" x2="32186" y2="36508"/>
                        <a14:foregroundMark x1="43522" y1="42063" x2="43522" y2="42063"/>
                        <a14:foregroundMark x1="49190" y1="37302" x2="49190" y2="37302"/>
                        <a14:foregroundMark x1="56275" y1="38889" x2="56275" y2="38889"/>
                        <a14:foregroundMark x1="71660" y1="44444" x2="71660" y2="44444"/>
                        <a14:foregroundMark x1="71457" y1="39683" x2="71053" y2="34921"/>
                        <a14:foregroundMark x1="71660" y1="25397" x2="72470" y2="23810"/>
                        <a14:foregroundMark x1="68421" y1="25397" x2="69838" y2="24603"/>
                        <a14:foregroundMark x1="74291" y1="23016" x2="75506" y2="23016"/>
                        <a14:foregroundMark x1="67004" y1="23810" x2="67004" y2="23810"/>
                        <a14:foregroundMark x1="72065" y1="57143" x2="72065" y2="57143"/>
                        <a14:foregroundMark x1="81377" y1="38095" x2="81377" y2="38095"/>
                        <a14:foregroundMark x1="78745" y1="37302" x2="79555" y2="26190"/>
                        <a14:foregroundMark x1="82996" y1="23810" x2="84615" y2="23810"/>
                        <a14:foregroundMark x1="85628" y1="38889" x2="85628" y2="38889"/>
                        <a14:foregroundMark x1="85628" y1="35714" x2="85628" y2="35714"/>
                        <a14:foregroundMark x1="78543" y1="48413" x2="78543" y2="48413"/>
                        <a14:foregroundMark x1="78745" y1="48413" x2="79960" y2="50794"/>
                        <a14:foregroundMark x1="83401" y1="57143" x2="83401" y2="57143"/>
                        <a14:foregroundMark x1="83603" y1="56349" x2="81377" y2="55556"/>
                        <a14:foregroundMark x1="85020" y1="54762" x2="86032" y2="54762"/>
                        <a14:foregroundMark x1="91093" y1="52381" x2="89879" y2="48413"/>
                        <a14:foregroundMark x1="89069" y1="40476" x2="92510" y2="25397"/>
                        <a14:foregroundMark x1="92510" y1="25397" x2="92915" y2="25397"/>
                        <a14:foregroundMark x1="96154" y1="24603" x2="94534" y2="23810"/>
                        <a14:foregroundMark x1="93725" y1="54762" x2="94737" y2="54762"/>
                        <a14:foregroundMark x1="31377" y1="74603" x2="31377" y2="74603"/>
                        <a14:foregroundMark x1="35628" y1="75397" x2="35628" y2="75397"/>
                        <a14:foregroundMark x1="39676" y1="78571" x2="39676" y2="78571"/>
                        <a14:foregroundMark x1="41700" y1="79365" x2="41700" y2="79365"/>
                        <a14:foregroundMark x1="45142" y1="79365" x2="45142" y2="79365"/>
                        <a14:foregroundMark x1="49393" y1="77778" x2="49393" y2="77778"/>
                        <a14:foregroundMark x1="51012" y1="78571" x2="51012" y2="78571"/>
                        <a14:foregroundMark x1="57490" y1="78571" x2="57490" y2="78571"/>
                        <a14:foregroundMark x1="57085" y1="81746" x2="57085" y2="81746"/>
                        <a14:foregroundMark x1="55263" y1="74603" x2="55263" y2="74603"/>
                        <a14:foregroundMark x1="62146" y1="77778" x2="62146" y2="77778"/>
                        <a14:foregroundMark x1="66397" y1="78571" x2="66397" y2="78571"/>
                        <a14:foregroundMark x1="71053" y1="75397" x2="71053" y2="75397"/>
                        <a14:foregroundMark x1="74291" y1="76984" x2="74291" y2="76984"/>
                        <a14:foregroundMark x1="78138" y1="76984" x2="78138" y2="76984"/>
                        <a14:foregroundMark x1="78947" y1="80159" x2="78947" y2="80159"/>
                        <a14:foregroundMark x1="81781" y1="79365" x2="81781" y2="79365"/>
                        <a14:foregroundMark x1="83603" y1="80159" x2="83603" y2="80159"/>
                        <a14:foregroundMark x1="87045" y1="80159" x2="87045" y2="80159"/>
                        <a14:foregroundMark x1="85223" y1="80159" x2="85223" y2="80159"/>
                        <a14:foregroundMark x1="91700" y1="79365" x2="91700" y2="79365"/>
                        <a14:foregroundMark x1="95547" y1="76190" x2="95547" y2="76190"/>
                        <a14:foregroundMark x1="96964" y1="54762" x2="96964" y2="54762"/>
                        <a14:foregroundMark x1="89879" y1="79365" x2="89879" y2="79365"/>
                        <a14:foregroundMark x1="72267" y1="76984" x2="72267" y2="76984"/>
                        <a14:foregroundMark x1="37045" y1="81746" x2="37045" y2="81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89" y="6029961"/>
            <a:ext cx="3403196" cy="868021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C979E17-2522-6FAD-9AFF-4332CFDCF2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036" y="1753029"/>
          <a:ext cx="7319497" cy="123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89FE65F-3DB8-0915-BAF8-B0963EAB6794}"/>
              </a:ext>
            </a:extLst>
          </p:cNvPr>
          <p:cNvSpPr txBox="1"/>
          <p:nvPr/>
        </p:nvSpPr>
        <p:spPr>
          <a:xfrm>
            <a:off x="7285485" y="1759947"/>
            <a:ext cx="33551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Connecting the Golden Thread: Making a Start:</a:t>
            </a:r>
          </a:p>
          <a:p>
            <a:pPr marL="285679" indent="-285679">
              <a:buFontTx/>
              <a:buChar char="-"/>
            </a:pPr>
            <a:r>
              <a:rPr lang="en-US" sz="2000" dirty="0"/>
              <a:t>Equipment Asset Tagging </a:t>
            </a:r>
          </a:p>
          <a:p>
            <a:endParaRPr lang="en-US" sz="2000" dirty="0"/>
          </a:p>
          <a:p>
            <a:endParaRPr lang="en-US" sz="2000" dirty="0"/>
          </a:p>
          <a:p>
            <a:pPr marL="285679" indent="-285679">
              <a:buFontTx/>
              <a:buChar char="-"/>
            </a:pPr>
            <a:r>
              <a:rPr lang="en-US" sz="2000" dirty="0"/>
              <a:t>Digitialised CAD Drawings from the beginning</a:t>
            </a:r>
          </a:p>
          <a:p>
            <a:pPr marL="285679" indent="-285679">
              <a:buFontTx/>
              <a:buChar char="-"/>
            </a:pPr>
            <a:endParaRPr lang="en-US" sz="2000" dirty="0"/>
          </a:p>
          <a:p>
            <a:endParaRPr lang="en-US" sz="2000" dirty="0"/>
          </a:p>
          <a:p>
            <a:pPr marL="285679" indent="-285679">
              <a:buFontTx/>
              <a:buChar char="-"/>
            </a:pPr>
            <a:r>
              <a:rPr lang="en-US" sz="2000" dirty="0"/>
              <a:t>Digitalisation of Information 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19632-B27F-72E1-0E43-5E441E761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53" t="52768" r="50000" b="37697"/>
          <a:stretch/>
        </p:blipFill>
        <p:spPr>
          <a:xfrm>
            <a:off x="2628498" y="2142576"/>
            <a:ext cx="3400105" cy="405719"/>
          </a:xfrm>
          <a:prstGeom prst="rect">
            <a:avLst/>
          </a:prstGeom>
        </p:spPr>
      </p:pic>
      <p:pic>
        <p:nvPicPr>
          <p:cNvPr id="5" name="Picture 2" descr="rope knot PNG">
            <a:extLst>
              <a:ext uri="{FF2B5EF4-FFF2-40B4-BE49-F238E27FC236}">
                <a16:creationId xmlns:a16="http://schemas.microsoft.com/office/drawing/2014/main" id="{3D81F75A-6C89-F700-A051-8230C8AA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0" y="1859260"/>
            <a:ext cx="1373398" cy="13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2639E-EEE7-AAB4-D729-6366D5E00644}"/>
              </a:ext>
            </a:extLst>
          </p:cNvPr>
          <p:cNvSpPr txBox="1"/>
          <p:nvPr/>
        </p:nvSpPr>
        <p:spPr>
          <a:xfrm>
            <a:off x="585316" y="3679321"/>
            <a:ext cx="6678030" cy="212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Purpose: </a:t>
            </a:r>
          </a:p>
          <a:p>
            <a:r>
              <a:rPr lang="en-US" sz="2000" dirty="0"/>
              <a:t>- Information stored in one place, in a digital format -  easily accessible </a:t>
            </a:r>
          </a:p>
          <a:p>
            <a:endParaRPr lang="en-US" sz="3599" dirty="0"/>
          </a:p>
          <a:p>
            <a:endParaRPr lang="en-GB" sz="3599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F9C62-B298-DBEC-F140-0E49E2DBD0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341" t="45011" r="48523" b="39394"/>
          <a:stretch/>
        </p:blipFill>
        <p:spPr>
          <a:xfrm>
            <a:off x="10419661" y="2215422"/>
            <a:ext cx="1479280" cy="10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E36DC64365542B96C66001D648054" ma:contentTypeVersion="16" ma:contentTypeDescription="Create a new document." ma:contentTypeScope="" ma:versionID="a5443fda32fe4cf3364085944de21fd3">
  <xsd:schema xmlns:xsd="http://www.w3.org/2001/XMLSchema" xmlns:xs="http://www.w3.org/2001/XMLSchema" xmlns:p="http://schemas.microsoft.com/office/2006/metadata/properties" xmlns:ns2="ec11f49d-ecb0-473c-addc-7c14192b6caa" xmlns:ns3="93b4da8f-ad78-4360-a70d-edf165abf6b8" targetNamespace="http://schemas.microsoft.com/office/2006/metadata/properties" ma:root="true" ma:fieldsID="9e81a9a285872f064833d51864519ae2" ns2:_="" ns3:_="">
    <xsd:import namespace="ec11f49d-ecb0-473c-addc-7c14192b6caa"/>
    <xsd:import namespace="93b4da8f-ad78-4360-a70d-edf165abf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1f49d-ecb0-473c-addc-7c14192b6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0a3d85-97c0-4f2a-9f6e-ded5873b4f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4da8f-ad78-4360-a70d-edf165abf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a7e8b-7f59-44a6-b172-c52e9be5be8d}" ma:internalName="TaxCatchAll" ma:showField="CatchAllData" ma:web="93b4da8f-ad78-4360-a70d-edf165abf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c11f49d-ecb0-473c-addc-7c14192b6caa" xsi:nil="true"/>
    <lcf76f155ced4ddcb4097134ff3c332f xmlns="ec11f49d-ecb0-473c-addc-7c14192b6caa">
      <Terms xmlns="http://schemas.microsoft.com/office/infopath/2007/PartnerControls"/>
    </lcf76f155ced4ddcb4097134ff3c332f>
    <TaxCatchAll xmlns="93b4da8f-ad78-4360-a70d-edf165abf6b8" xsi:nil="true"/>
    <SharedWithUsers xmlns="93b4da8f-ad78-4360-a70d-edf165abf6b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DA62F2-08BE-4376-BDEA-8A2156BFC77A}"/>
</file>

<file path=customXml/itemProps2.xml><?xml version="1.0" encoding="utf-8"?>
<ds:datastoreItem xmlns:ds="http://schemas.openxmlformats.org/officeDocument/2006/customXml" ds:itemID="{ECEFBF6C-55A1-4082-B73D-3B2E08B12EA9}"/>
</file>

<file path=customXml/itemProps3.xml><?xml version="1.0" encoding="utf-8"?>
<ds:datastoreItem xmlns:ds="http://schemas.openxmlformats.org/officeDocument/2006/customXml" ds:itemID="{D3705BD5-B5C1-4FC7-8F22-6F9791F563A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Building Information – Safety Cases  </vt:lpstr>
      <vt:lpstr>Getting Started – Building the Information</vt:lpstr>
      <vt:lpstr>Building and Connecting the Golden Thread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</cp:revision>
  <dcterms:created xsi:type="dcterms:W3CDTF">2022-10-05T13:22:34Z</dcterms:created>
  <dcterms:modified xsi:type="dcterms:W3CDTF">2022-10-05T13:24:08Z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0x010100797E36DC64365542B96C66001D648054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