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8" d="100"/>
          <a:sy n="68" d="100"/>
        </p:scale>
        <p:origin x="18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ACD93-F36E-4E4A-BA4E-36B65FCA4AA8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C287-473E-4138-80A9-A5E18FF0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was taken just four months ago and how the world has changed since then.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DC287-473E-4138-80A9-A5E18FF059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DC287-473E-4138-80A9-A5E18FF059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0C79-A9B4-5A35-350F-A3FD8F09A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C17D4-E4FD-5A9A-6F17-6ACF2F914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0873-085C-9240-D3EF-C1DA0635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DFF7-8582-4736-E251-38C15E3A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BECD-5D7A-21A3-B7D4-4349EA22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4E4-F6BE-D5BE-45D2-95B49E77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399DB-3DCC-0767-70AA-3B087EB14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3A87-45F5-5DD0-ECD8-1F469C98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32F1-C698-1EF4-E1DE-BAA90152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4882-F9EF-66EF-9A45-332C84C3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2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97FE8-C1C3-37C7-FB83-9CA9D6328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47D53-6307-7143-34DE-77F3567DE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6B3D-8CAB-9E29-549E-08EF9F6B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507E3-7025-0A02-88AC-F0C2B223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A3A3-0B34-8087-CCFB-A8BB8AB7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6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CF05-6FAD-9FD2-8CB9-DC53A835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C3DC-A8A3-5C3A-9EC8-770AB43B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DD60-EE73-FF93-0459-BE05B36B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5704-6296-B67B-76F6-58BB841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73C1-2F6C-E01C-E800-C3569F8F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299A-9A71-11C2-A8EA-EC20200D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5FCF8-F8E7-661F-5C63-BA3A51C6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93CA-F79D-4257-1C66-53068A0E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3106-0ED2-51A6-089B-E3D0DEE2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8F3B5-0F25-12F0-8193-073813F4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04F0-5D49-4BB6-1E7D-A65DCFFC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C89C-AC53-D3BF-B8C4-FCD2C4CE1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5D4B2-E574-4B0D-5CCC-EF5151DAC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55C7C-5E8C-924C-BE59-7353E6FF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C40D4-71D7-E912-D4C4-4C8C214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2002-9AA2-02AA-A55F-84D18233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6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A6AD-D447-7024-F92F-D32992B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E5FF-A2B1-C080-E77B-70835423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C5909-14F1-2DD1-9FA3-4E8A4C71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D0D81-2B13-55BC-C85B-A22381362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BED51-D69B-651E-C208-8AF3E8BD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4927-003F-1670-5CC7-067A6FAC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D43A1-8381-7BE4-1357-CDE4F5F4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C4EF3-4ED2-2A1C-E5C9-07468D19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2A8F-B95A-2C4E-2CC0-999B01C1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D18A6-E262-2097-89D0-36553D40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FECBA-3961-BE6F-A418-DF0B1F8A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1E9AB-C3DE-4E4E-9761-A6AEBD18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4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B8763-02F4-A743-6CE1-0C216CED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B73F2-B816-8972-387C-FAC1D7BF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4A1A-0DF1-43FB-F09B-1F236709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0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B315-BCF4-0AAC-EA39-B0575D77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96A-04D0-928C-F2E9-3A105E10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DD5D6-FFB7-D071-3A21-E862E971A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3F0D-A0A9-BDAA-01CF-122C04D7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8B0FE-BAAA-85BA-25D4-8D971A36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149D7-3663-2903-3FFD-66276D0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4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269D-5FEA-2234-AC8C-FD7E9C8F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979E9-B96B-CFB0-6AF5-B6C2AC837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E79CC-101E-D22E-0B55-1C3AB8DB6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25F04-C134-09AB-EEFE-93919286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18196-406C-C1B6-A41D-94C3DE11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A2C4-EB5C-F504-B6AC-EF68F1D6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81E13-1C9D-E37F-0DE5-1A708703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4ADC-A5E6-0441-A9C7-74DC8E7F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5FD0-FF7B-1D9D-CA1A-F2432F237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804B-CF40-4E67-8D94-E5F8AF5F4DA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2509-3988-E975-75C6-47E5332B3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DA503-15C5-042A-E2F6-4FCDBC8C2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90CB-2A34-43F4-AD55-081C284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3asolutions.tech/" TargetMode="External"/><Relationship Id="rId4" Type="http://schemas.openxmlformats.org/officeDocument/2006/relationships/hyperlink" Target="mailto:chris@3asolutions.te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asolutions.tech/" TargetMode="External"/><Relationship Id="rId2" Type="http://schemas.openxmlformats.org/officeDocument/2006/relationships/hyperlink" Target="mailto:chris@3asolutions.te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7260B-8687-8023-3E45-2BD46FBD27FB}"/>
              </a:ext>
            </a:extLst>
          </p:cNvPr>
          <p:cNvSpPr/>
          <p:nvPr/>
        </p:nvSpPr>
        <p:spPr>
          <a:xfrm>
            <a:off x="1102659" y="1236716"/>
            <a:ext cx="4583103" cy="3962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B89DFD00-9397-24D5-1B74-A0B4C6A8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55" y="1340903"/>
            <a:ext cx="1883793" cy="3763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B8E09-A39B-16B6-43F7-F9A1CC895398}"/>
              </a:ext>
            </a:extLst>
          </p:cNvPr>
          <p:cNvSpPr txBox="1"/>
          <p:nvPr/>
        </p:nvSpPr>
        <p:spPr>
          <a:xfrm>
            <a:off x="3063448" y="1340903"/>
            <a:ext cx="2760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Chris Waterman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Director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Triple A Solutions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chris@3asolutions.tech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+44(0)773 606 9191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www.3asolutions.tech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6-9 The Square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Stockley Park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UB11 1FW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31D1E-29BA-2492-C7A0-894142B6C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240" y="1236716"/>
            <a:ext cx="4197072" cy="3962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04A6E-E6F1-46BA-DD24-C0812AE7E144}"/>
              </a:ext>
            </a:extLst>
          </p:cNvPr>
          <p:cNvSpPr txBox="1"/>
          <p:nvPr/>
        </p:nvSpPr>
        <p:spPr>
          <a:xfrm>
            <a:off x="1102659" y="5303716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Acting out….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8324FD2-61C9-A550-5435-870E02D52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BFFD14-F968-C958-01FC-255AC3C0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41" y="1184622"/>
            <a:ext cx="4197072" cy="40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6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7D9862-7E53-371D-1E1D-70E41F9A5B69}"/>
              </a:ext>
            </a:extLst>
          </p:cNvPr>
          <p:cNvSpPr txBox="1">
            <a:spLocks/>
          </p:cNvSpPr>
          <p:nvPr/>
        </p:nvSpPr>
        <p:spPr>
          <a:xfrm>
            <a:off x="239027" y="1237125"/>
            <a:ext cx="4919662" cy="4814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highlight>
                <a:srgbClr val="FFFF00"/>
              </a:highlight>
            </a:endParaRPr>
          </a:p>
          <a:p>
            <a:endParaRPr lang="en-GB">
              <a:highlight>
                <a:srgbClr val="FFFF00"/>
              </a:highlight>
            </a:endParaRPr>
          </a:p>
          <a:p>
            <a:endParaRPr lang="en-GB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91DAD-A71B-41D3-993D-48371838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51" y="937345"/>
            <a:ext cx="4435509" cy="3063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4C268-34C4-3FD6-C3AA-A0A2BDF54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38" y="2940196"/>
            <a:ext cx="4413904" cy="2926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2FAC8-2E65-388B-9F2D-6D3005AF1499}"/>
              </a:ext>
            </a:extLst>
          </p:cNvPr>
          <p:cNvSpPr txBox="1"/>
          <p:nvPr/>
        </p:nvSpPr>
        <p:spPr>
          <a:xfrm>
            <a:off x="1424387" y="4196538"/>
            <a:ext cx="3919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The Hackitt Review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Grenfell Inquiry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DLUCH Committee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339404-8E70-43F4-0BEA-CE9E034EBA2B}"/>
              </a:ext>
            </a:extLst>
          </p:cNvPr>
          <p:cNvSpPr txBox="1">
            <a:spLocks/>
          </p:cNvSpPr>
          <p:nvPr/>
        </p:nvSpPr>
        <p:spPr>
          <a:xfrm>
            <a:off x="7424738" y="991194"/>
            <a:ext cx="4919662" cy="4814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0AA3A-25E3-5906-1E08-9010D506A2ED}"/>
              </a:ext>
            </a:extLst>
          </p:cNvPr>
          <p:cNvSpPr txBox="1"/>
          <p:nvPr/>
        </p:nvSpPr>
        <p:spPr>
          <a:xfrm>
            <a:off x="6201033" y="1049019"/>
            <a:ext cx="49196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Building Safety Act 2022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Regulations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Guidance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13CD72E-1A11-BE58-B049-7C7441A36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438" y="6009296"/>
            <a:ext cx="1759535" cy="8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0CA9-C030-9F29-445D-0A7986EA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65125"/>
            <a:ext cx="11122306" cy="12900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US" b="1" dirty="0" err="1">
                <a:solidFill>
                  <a:srgbClr val="FF0000"/>
                </a:solidFill>
              </a:rPr>
              <a:t>De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Regulation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De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Regulation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De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Regulation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4B54-07BD-0436-EE14-999DA1A3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820" y="1993265"/>
            <a:ext cx="8214360" cy="340169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Building Safety Regulator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Building Advisory Committee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Committee on industry competence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Residents’ Panel</a:t>
            </a:r>
          </a:p>
          <a:p>
            <a:pPr marL="457200" lvl="1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Local authorities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Fire and Rescue authorities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1BBCAC-F1A3-C34B-E238-F573397B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  <p:pic>
        <p:nvPicPr>
          <p:cNvPr id="3074" name="Picture 2" descr="134,291 Inspection Photos - Free &amp; Royalty-Free Stock Photos from Dreamstime">
            <a:extLst>
              <a:ext uri="{FF2B5EF4-FFF2-40B4-BE49-F238E27FC236}">
                <a16:creationId xmlns:a16="http://schemas.microsoft.com/office/drawing/2014/main" id="{C7BD8A12-151E-2057-3139-FE8A168B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05" y="1993265"/>
            <a:ext cx="4083344" cy="2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6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ide Housing - Insight - Who is new housing secretary Robert Jenrick?">
            <a:extLst>
              <a:ext uri="{FF2B5EF4-FFF2-40B4-BE49-F238E27FC236}">
                <a16:creationId xmlns:a16="http://schemas.microsoft.com/office/drawing/2014/main" id="{BEFCB3EF-8C7D-8188-5104-25B9E5E4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0" y="639763"/>
            <a:ext cx="2461663" cy="16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hael Gove SACKED by defiant Boris Johnson after PM digs in against  Cabinet coup | The Sun">
            <a:extLst>
              <a:ext uri="{FF2B5EF4-FFF2-40B4-BE49-F238E27FC236}">
                <a16:creationId xmlns:a16="http://schemas.microsoft.com/office/drawing/2014/main" id="{EB46AF35-6C96-C068-3996-6337304B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725525"/>
            <a:ext cx="4114800" cy="2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mon Clarke MP: Chief Secretary to the Treasury reveals why he won't be in  pre-Budget photograph | Yorkshire Post">
            <a:extLst>
              <a:ext uri="{FF2B5EF4-FFF2-40B4-BE49-F238E27FC236}">
                <a16:creationId xmlns:a16="http://schemas.microsoft.com/office/drawing/2014/main" id="{D25213EF-880D-5785-9F65-FC9BDB9F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143375"/>
            <a:ext cx="2227568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3ECFA952-40E0-412B-D5FA-0287B69BE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276C-5317-B757-0300-F48EE9A0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67"/>
            <a:ext cx="10515600" cy="102482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“Never mind the quality, measure the height”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man in white long sleeve shirt and blue denim jeans standing on white metal ladder">
            <a:extLst>
              <a:ext uri="{FF2B5EF4-FFF2-40B4-BE49-F238E27FC236}">
                <a16:creationId xmlns:a16="http://schemas.microsoft.com/office/drawing/2014/main" id="{7509C5A6-54A4-DC69-40DA-8CB0409B9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50" y="1047083"/>
            <a:ext cx="4756700" cy="35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255AA936-92EA-59F9-B061-A416B60F5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B6C95-3FA4-1BBA-5AC0-E99BA2755BBB}"/>
              </a:ext>
            </a:extLst>
          </p:cNvPr>
          <p:cNvSpPr txBox="1"/>
          <p:nvPr/>
        </p:nvSpPr>
        <p:spPr>
          <a:xfrm>
            <a:off x="3717650" y="4781534"/>
            <a:ext cx="532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“Could we lop 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storey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off?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How about a three-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storey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cellar?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9786-F111-6DE3-C6A4-F29534EF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Culture and Competence: from A to B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500+ Architect Pictures [HQ] | Download Free Images on Unsplash">
            <a:extLst>
              <a:ext uri="{FF2B5EF4-FFF2-40B4-BE49-F238E27FC236}">
                <a16:creationId xmlns:a16="http://schemas.microsoft.com/office/drawing/2014/main" id="{57D368F0-18B0-AD6A-427D-F57ABD416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5" y="1975848"/>
            <a:ext cx="3038970" cy="20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ckwork Pictures | Download Free Images on Unsplash">
            <a:extLst>
              <a:ext uri="{FF2B5EF4-FFF2-40B4-BE49-F238E27FC236}">
                <a16:creationId xmlns:a16="http://schemas.microsoft.com/office/drawing/2014/main" id="{2114EBED-B34E-B12E-8C9A-C51985C7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20" y="3078446"/>
            <a:ext cx="199196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icklayer Pictures | Download Free Images on Unsplash">
            <a:extLst>
              <a:ext uri="{FF2B5EF4-FFF2-40B4-BE49-F238E27FC236}">
                <a16:creationId xmlns:a16="http://schemas.microsoft.com/office/drawing/2014/main" id="{95C38BB2-5A24-6494-B52D-F49E8A9F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18" y="4679708"/>
            <a:ext cx="3553784" cy="18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7BF5736-C258-3EF3-5764-E295570E6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98" y="5514168"/>
            <a:ext cx="2543711" cy="1176466"/>
          </a:xfrm>
          <a:prstGeom prst="rect">
            <a:avLst/>
          </a:prstGeom>
        </p:spPr>
      </p:pic>
      <p:pic>
        <p:nvPicPr>
          <p:cNvPr id="3" name="Picture 2" descr="A Pep Talk from the Wall You Hit | The New Yorker">
            <a:extLst>
              <a:ext uri="{FF2B5EF4-FFF2-40B4-BE49-F238E27FC236}">
                <a16:creationId xmlns:a16="http://schemas.microsoft.com/office/drawing/2014/main" id="{09607957-8336-44E6-A00F-D6D86297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13" y="3998145"/>
            <a:ext cx="176969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9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8EA0-D67F-BC21-F6B5-0443DEEF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Where do we go from here?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CE6BA-2372-0A36-D931-DAB3FE6F48D5}"/>
              </a:ext>
            </a:extLst>
          </p:cNvPr>
          <p:cNvSpPr txBox="1"/>
          <p:nvPr/>
        </p:nvSpPr>
        <p:spPr>
          <a:xfrm>
            <a:off x="9054401" y="2799556"/>
            <a:ext cx="27603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Chris Waterman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Director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Triple A Solutions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chris@3asolutions.tech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+44(0)773 606 9191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www.3asolutions.tech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6-9 The Square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Stockley Park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UB11 1FW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638F350-E5C5-01EF-0F11-9F83BF260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0" y="5316409"/>
            <a:ext cx="2543711" cy="1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E36DC64365542B96C66001D648054" ma:contentTypeVersion="16" ma:contentTypeDescription="Create a new document." ma:contentTypeScope="" ma:versionID="a5443fda32fe4cf3364085944de21fd3">
  <xsd:schema xmlns:xsd="http://www.w3.org/2001/XMLSchema" xmlns:xs="http://www.w3.org/2001/XMLSchema" xmlns:p="http://schemas.microsoft.com/office/2006/metadata/properties" xmlns:ns2="ec11f49d-ecb0-473c-addc-7c14192b6caa" xmlns:ns3="93b4da8f-ad78-4360-a70d-edf165abf6b8" targetNamespace="http://schemas.microsoft.com/office/2006/metadata/properties" ma:root="true" ma:fieldsID="9e81a9a285872f064833d51864519ae2" ns2:_="" ns3:_="">
    <xsd:import namespace="ec11f49d-ecb0-473c-addc-7c14192b6caa"/>
    <xsd:import namespace="93b4da8f-ad78-4360-a70d-edf165ab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1f49d-ecb0-473c-addc-7c14192b6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0a3d85-97c0-4f2a-9f6e-ded5873b4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da8f-ad78-4360-a70d-edf165abf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a7e8b-7f59-44a6-b172-c52e9be5be8d}" ma:internalName="TaxCatchAll" ma:showField="CatchAllData" ma:web="93b4da8f-ad78-4360-a70d-edf165abf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11f49d-ecb0-473c-addc-7c14192b6caa">
      <Terms xmlns="http://schemas.microsoft.com/office/infopath/2007/PartnerControls"/>
    </lcf76f155ced4ddcb4097134ff3c332f>
    <TaxCatchAll xmlns="93b4da8f-ad78-4360-a70d-edf165abf6b8" xsi:nil="true"/>
  </documentManagement>
</p:properties>
</file>

<file path=customXml/itemProps1.xml><?xml version="1.0" encoding="utf-8"?>
<ds:datastoreItem xmlns:ds="http://schemas.openxmlformats.org/officeDocument/2006/customXml" ds:itemID="{25C64791-3157-42AB-B9AE-5A4ECD6FE9CF}"/>
</file>

<file path=customXml/itemProps2.xml><?xml version="1.0" encoding="utf-8"?>
<ds:datastoreItem xmlns:ds="http://schemas.openxmlformats.org/officeDocument/2006/customXml" ds:itemID="{8F95A2BC-78BD-4821-8D71-DAC400C5BA2C}"/>
</file>

<file path=customXml/itemProps3.xml><?xml version="1.0" encoding="utf-8"?>
<ds:datastoreItem xmlns:ds="http://schemas.openxmlformats.org/officeDocument/2006/customXml" ds:itemID="{C694D408-F551-4720-B6C9-B54081A1BCBA}"/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156</Words>
  <Application>Microsoft Office PowerPoint</Application>
  <PresentationFormat>Widescreen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‘DeRegulation, DeRegulation and DeRegulation’</vt:lpstr>
      <vt:lpstr>PowerPoint Presentation</vt:lpstr>
      <vt:lpstr>“Never mind the quality, measure the height”</vt:lpstr>
      <vt:lpstr>Culture and Competence: from A to B</vt:lpstr>
      <vt:lpstr>Where do we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Waterman</dc:creator>
  <cp:lastModifiedBy>Chris Waterman</cp:lastModifiedBy>
  <cp:revision>19</cp:revision>
  <cp:lastPrinted>2022-09-28T08:45:23Z</cp:lastPrinted>
  <dcterms:created xsi:type="dcterms:W3CDTF">2022-05-19T10:32:10Z</dcterms:created>
  <dcterms:modified xsi:type="dcterms:W3CDTF">2022-10-03T08:44:13Z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0x010100797E36DC64365542B96C66001D648054</vt:lpwstr>
  </property>
</Properties>
</file>