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2FB1-DC66-F297-A6B3-0AB84C511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2A7AB-367F-5CE3-8298-9DFE68F0B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8052-896B-E355-3056-6C19EC61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5C0A2-22CF-479F-B0D8-C2D9872A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E0CA7-C372-E66F-F097-81238BA8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E3FF-AC96-8AAE-42FD-0428E7FE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E49E-4738-FE0B-16E9-955862A1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0DA86-F5A2-1323-40A5-709A344D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10A78-43BD-3562-9AD2-D5B1AAE1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5362E-51DE-2EEF-D3AE-49B67C1F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9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0F9CC-B81E-372A-ADAC-52614BEEA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46BF9-2439-4D21-B2D2-2DCBAB6F4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C62B8-7BCC-AEC0-17F4-21575C6B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16C7-1694-E9EB-D8C0-CB1F55C5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FB0E-1FF1-8B54-EB33-4104C55D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8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3C91-5EF8-449E-7AB9-FD9609B9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B05B-C01D-6AF1-6E4F-A5FFE380C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70B75-A9CD-6EC6-39E0-B7A337FB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7253-9C58-A3EF-ACDF-ED1AC0FD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D3BD-6AC3-93A0-D051-0742FEF4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D8D6-DEAA-E4B8-4B28-FB5A5B55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46C1-A6FD-02AD-55BA-FB3371ED6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8481-7444-2A96-CDED-6A11A974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5510-2AD8-375C-21FA-9B662843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5728-B593-8D12-AF45-34EB4DE1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7C3B-BC24-E8D9-96F7-C3A124E8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FD02-D7D0-C054-2890-A750B5663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A93B6-D77A-4C93-943F-0A1FACB77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FA340-9AC8-678F-48F2-6451525A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EABDC-B6EB-E5D6-0198-A8FC718C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080D5-05A1-BFB0-3368-85840308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F0D3-AF5D-B519-9B51-E43ACF14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D3CB9-878D-E834-6381-F83E29B7F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CAA47-CAC7-9FA1-01FF-8DFAD9050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4C8BE-590B-58E7-71C2-AD88F7632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28E66-0FFE-54BC-E3AE-7E5083E47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051A3-6516-FA2B-EF70-3ECBA014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9A282-0E9E-CEE8-CAFD-E79FD487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22DF8-CEC4-E2CC-8880-E73AD511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1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D402-0836-58BF-1C0C-C03CDE8B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0EF3C-F68F-7809-25C3-4E4534D1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8DF06-2FFD-C8CA-A932-6DAE85CD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B3C65-C2DE-E241-D443-A4839AF5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4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A4645-0F36-D0D3-A976-F7A15129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B9979-77AD-1BD6-0E01-C73EC44D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CF527-9C82-11B7-6442-371DE3C6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4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BB17-7DDF-10A6-02B8-3B414337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DC9A-CA71-8420-A9E5-BF62D381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DDDD0-87AA-2627-8B42-0EB43393C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587DB-DBB9-6379-3A76-18B85956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2B0DC-0E38-165F-AE26-00CDFB26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481AB-494E-0F52-67E1-96CDFFC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F25F-EA7B-E953-B6F5-1CF00D30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3EA0A-D00D-A0E0-70F2-3CBA60F86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B0A8A-580E-C466-9F05-93A528E49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4741D-EE39-4EF4-3BD9-87DECF1F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FA6CD-3ECD-AA17-D7EE-09AD9A02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3BE4B-E786-2C65-4D67-385A433E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0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FE790-A3C7-FB8A-1B14-921F6A02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4A834-7FCD-27B9-095D-68D98DC7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695B0-DBF8-B45A-25CD-40D57E4BC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EE27-5A09-4588-855D-C53061FAE4B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EB439-54A7-DC66-E7AF-C0FF5D61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8444A-9519-8E57-9F1D-8E353A9D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4DCC-3DC0-4CDA-BED1-448F1219A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@3asolutions.tec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hyperlink" Target="http://www.3asolutions.te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4B251D-B34A-7605-3FF0-D8795FBFA863}"/>
              </a:ext>
            </a:extLst>
          </p:cNvPr>
          <p:cNvSpPr/>
          <p:nvPr/>
        </p:nvSpPr>
        <p:spPr>
          <a:xfrm>
            <a:off x="1102659" y="1236716"/>
            <a:ext cx="4583103" cy="3962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8B9E3622-E1D7-85A2-3A4C-596B3A7A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55" y="1340903"/>
            <a:ext cx="1883793" cy="3763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67BD8-A45A-9700-0529-F62EEC9DF94A}"/>
              </a:ext>
            </a:extLst>
          </p:cNvPr>
          <p:cNvSpPr txBox="1"/>
          <p:nvPr/>
        </p:nvSpPr>
        <p:spPr>
          <a:xfrm>
            <a:off x="3063448" y="1340903"/>
            <a:ext cx="27603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Chris Waterman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Director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Triple A Solutions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chris@3asolutions.tech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+44(0)773 606 9191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www.3asolutions.tech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6-9 The Square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Stockley Park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UB11 1FW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D20D8-E61F-A3AD-A41B-800B0168CDE2}"/>
              </a:ext>
            </a:extLst>
          </p:cNvPr>
          <p:cNvSpPr txBox="1"/>
          <p:nvPr/>
        </p:nvSpPr>
        <p:spPr>
          <a:xfrm>
            <a:off x="1102659" y="5303716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Safety first…</a:t>
            </a: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D781C5F-4145-3748-8A9C-39BB3A0AE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  <p:pic>
        <p:nvPicPr>
          <p:cNvPr id="3074" name="Picture 2" descr="rope knot PNG">
            <a:extLst>
              <a:ext uri="{FF2B5EF4-FFF2-40B4-BE49-F238E27FC236}">
                <a16:creationId xmlns:a16="http://schemas.microsoft.com/office/drawing/2014/main" id="{2C7073CC-BA88-1D88-6463-7E0A0B45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28" y="2035810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0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DE15-5538-785F-2C07-DC23E003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“Women and children first …..”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0975-C8C3-0253-AF28-1EBA71E1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Education – children with Special Educational Needs</a:t>
            </a:r>
          </a:p>
          <a:p>
            <a:r>
              <a:rPr lang="en-US" sz="3600" dirty="0"/>
              <a:t>Social care – looked after children</a:t>
            </a:r>
          </a:p>
          <a:p>
            <a:endParaRPr lang="en-US" sz="4400" dirty="0"/>
          </a:p>
          <a:p>
            <a:r>
              <a:rPr lang="en-US" sz="4400" dirty="0"/>
              <a:t>Building safety – individuals with disabilities</a:t>
            </a:r>
            <a:endParaRPr lang="en-GB" sz="4400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570B27B-B42A-3E6B-3651-846109412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4AE7-26E5-1A41-CEB0-08F127D6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“You are completely safe for at least one hour”</a:t>
            </a:r>
            <a:endParaRPr lang="en-GB" sz="4000" b="1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3D1817B-D0D2-632F-BF28-E33199DEF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C137FB1-36FB-D6F5-7380-F6657BB44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CBED-717F-1C45-8399-EE8E8074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</a:t>
            </a:r>
            <a:r>
              <a:rPr lang="en-US" b="1"/>
              <a:t>a ‘PEEP’ </a:t>
            </a:r>
            <a:r>
              <a:rPr lang="en-US" b="1" dirty="0"/>
              <a:t>out of Government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F9756-A779-2712-32EC-763C911A0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PEEPs are a statutory duty, but more </a:t>
            </a:r>
            <a:r>
              <a:rPr lang="en-US" dirty="0" err="1"/>
              <a:t>honoured</a:t>
            </a:r>
            <a:r>
              <a:rPr lang="en-US" dirty="0"/>
              <a:t> in the breach</a:t>
            </a:r>
          </a:p>
          <a:p>
            <a:r>
              <a:rPr lang="en-US" dirty="0"/>
              <a:t>Grenfell highlighted the failure to consider residents with disabilities</a:t>
            </a:r>
          </a:p>
          <a:p>
            <a:r>
              <a:rPr lang="en-US" dirty="0"/>
              <a:t>PEEPs </a:t>
            </a:r>
            <a:r>
              <a:rPr lang="en-US" i="1" dirty="0"/>
              <a:t>are</a:t>
            </a:r>
            <a:r>
              <a:rPr lang="en-US" dirty="0"/>
              <a:t> an additional cost, but this is insignificant compared with other fire prevention measures</a:t>
            </a:r>
          </a:p>
          <a:p>
            <a:endParaRPr lang="en-US" dirty="0"/>
          </a:p>
          <a:p>
            <a:r>
              <a:rPr lang="en-US" dirty="0"/>
              <a:t>Government has consulted and consulted and consulted </a:t>
            </a:r>
          </a:p>
          <a:p>
            <a:r>
              <a:rPr lang="en-US" dirty="0"/>
              <a:t>But…</a:t>
            </a:r>
            <a:endParaRPr lang="en-GB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AC806CC-0E03-28D5-BE97-7D745348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144" y="5514168"/>
            <a:ext cx="2543711" cy="1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FFDDF-2915-9A9E-FCC3-D16EE550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Any questions?</a:t>
            </a:r>
            <a:endParaRPr lang="en-GB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F22163-A653-5314-0B82-9A4290C1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Content Placeholder 3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6D5F2124-45C5-568E-E181-F1D368234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b="44323"/>
          <a:stretch/>
        </p:blipFill>
        <p:spPr>
          <a:xfrm>
            <a:off x="5311703" y="778448"/>
            <a:ext cx="6097978" cy="60795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156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5855594-565B-7AA6-F2BF-D92BE117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9734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4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E36DC64365542B96C66001D648054" ma:contentTypeVersion="16" ma:contentTypeDescription="Create a new document." ma:contentTypeScope="" ma:versionID="a5443fda32fe4cf3364085944de21fd3">
  <xsd:schema xmlns:xsd="http://www.w3.org/2001/XMLSchema" xmlns:xs="http://www.w3.org/2001/XMLSchema" xmlns:p="http://schemas.microsoft.com/office/2006/metadata/properties" xmlns:ns2="ec11f49d-ecb0-473c-addc-7c14192b6caa" xmlns:ns3="93b4da8f-ad78-4360-a70d-edf165abf6b8" targetNamespace="http://schemas.microsoft.com/office/2006/metadata/properties" ma:root="true" ma:fieldsID="9e81a9a285872f064833d51864519ae2" ns2:_="" ns3:_="">
    <xsd:import namespace="ec11f49d-ecb0-473c-addc-7c14192b6caa"/>
    <xsd:import namespace="93b4da8f-ad78-4360-a70d-edf165abf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1f49d-ecb0-473c-addc-7c14192b6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0a3d85-97c0-4f2a-9f6e-ded5873b4f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4da8f-ad78-4360-a70d-edf165abf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a7e8b-7f59-44a6-b172-c52e9be5be8d}" ma:internalName="TaxCatchAll" ma:showField="CatchAllData" ma:web="93b4da8f-ad78-4360-a70d-edf165abf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11f49d-ecb0-473c-addc-7c14192b6caa">
      <Terms xmlns="http://schemas.microsoft.com/office/infopath/2007/PartnerControls"/>
    </lcf76f155ced4ddcb4097134ff3c332f>
    <TaxCatchAll xmlns="93b4da8f-ad78-4360-a70d-edf165abf6b8" xsi:nil="true"/>
  </documentManagement>
</p:properties>
</file>

<file path=customXml/itemProps1.xml><?xml version="1.0" encoding="utf-8"?>
<ds:datastoreItem xmlns:ds="http://schemas.openxmlformats.org/officeDocument/2006/customXml" ds:itemID="{78D1D855-8326-4970-83D1-53F7EA4934B8}"/>
</file>

<file path=customXml/itemProps2.xml><?xml version="1.0" encoding="utf-8"?>
<ds:datastoreItem xmlns:ds="http://schemas.openxmlformats.org/officeDocument/2006/customXml" ds:itemID="{86C6A59E-16E7-44D3-AE35-43EBE090549E}"/>
</file>

<file path=customXml/itemProps3.xml><?xml version="1.0" encoding="utf-8"?>
<ds:datastoreItem xmlns:ds="http://schemas.openxmlformats.org/officeDocument/2006/customXml" ds:itemID="{2C26926B-3BAD-4F93-AA2F-E1D21866314D}"/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123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“Women and children first …..”</vt:lpstr>
      <vt:lpstr>“You are completely safe for at least one hour”</vt:lpstr>
      <vt:lpstr>Getting a ‘PEEP’ out of Government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Waterman</dc:creator>
  <cp:lastModifiedBy>Penny Burhouse | Ventro Group</cp:lastModifiedBy>
  <cp:revision>7</cp:revision>
  <dcterms:created xsi:type="dcterms:W3CDTF">2022-09-30T07:10:35Z</dcterms:created>
  <dcterms:modified xsi:type="dcterms:W3CDTF">2022-10-03T08:56:28Z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0x010100797E36DC64365542B96C66001D648054</vt:lpwstr>
  </property>
</Properties>
</file>